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63" r:id="rId5"/>
    <p:sldId id="275" r:id="rId6"/>
    <p:sldId id="268" r:id="rId7"/>
    <p:sldId id="269" r:id="rId8"/>
    <p:sldId id="270" r:id="rId9"/>
    <p:sldId id="265" r:id="rId10"/>
    <p:sldId id="271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405C"/>
    <a:srgbClr val="07647B"/>
    <a:srgbClr val="C5D466"/>
    <a:srgbClr val="36617B"/>
    <a:srgbClr val="18415C"/>
    <a:srgbClr val="2F6459"/>
    <a:srgbClr val="DFA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EF1261-5544-4562-AA45-DE90926816C4}" v="208" dt="2025-11-13T17:26:02.6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adette Beck" userId="d990fd28-ff8e-4741-8a91-c817f892cc4f" providerId="ADAL" clId="{742B20AA-5A3D-4417-AA9C-DD9E452E9F56}"/>
    <pc:docChg chg="undo custSel addSld delSld modSld modMainMaster">
      <pc:chgData name="Bernadette Beck" userId="d990fd28-ff8e-4741-8a91-c817f892cc4f" providerId="ADAL" clId="{742B20AA-5A3D-4417-AA9C-DD9E452E9F56}" dt="2025-11-13T17:26:02.636" v="887" actId="20577"/>
      <pc:docMkLst>
        <pc:docMk/>
      </pc:docMkLst>
      <pc:sldChg chg="addSp delSp modSp mod modNotesTx">
        <pc:chgData name="Bernadette Beck" userId="d990fd28-ff8e-4741-8a91-c817f892cc4f" providerId="ADAL" clId="{742B20AA-5A3D-4417-AA9C-DD9E452E9F56}" dt="2025-11-13T16:00:45.909" v="458" actId="207"/>
        <pc:sldMkLst>
          <pc:docMk/>
          <pc:sldMk cId="2684207671" sldId="265"/>
        </pc:sldMkLst>
        <pc:spChg chg="add mod">
          <ac:chgData name="Bernadette Beck" userId="d990fd28-ff8e-4741-8a91-c817f892cc4f" providerId="ADAL" clId="{742B20AA-5A3D-4417-AA9C-DD9E452E9F56}" dt="2025-11-13T16:00:45.909" v="458" actId="207"/>
          <ac:spMkLst>
            <pc:docMk/>
            <pc:sldMk cId="2684207671" sldId="265"/>
            <ac:spMk id="3" creationId="{B50D0368-F8A9-0823-DE33-2FE21E7ECBBC}"/>
          </ac:spMkLst>
        </pc:spChg>
        <pc:spChg chg="add mod">
          <ac:chgData name="Bernadette Beck" userId="d990fd28-ff8e-4741-8a91-c817f892cc4f" providerId="ADAL" clId="{742B20AA-5A3D-4417-AA9C-DD9E452E9F56}" dt="2025-11-13T15:57:09.661" v="377" actId="692"/>
          <ac:spMkLst>
            <pc:docMk/>
            <pc:sldMk cId="2684207671" sldId="265"/>
            <ac:spMk id="6" creationId="{807947A4-D5EA-8FF4-0B34-7E2D229A47E1}"/>
          </ac:spMkLst>
        </pc:spChg>
        <pc:picChg chg="del">
          <ac:chgData name="Bernadette Beck" userId="d990fd28-ff8e-4741-8a91-c817f892cc4f" providerId="ADAL" clId="{742B20AA-5A3D-4417-AA9C-DD9E452E9F56}" dt="2025-11-13T15:55:17.870" v="343" actId="478"/>
          <ac:picMkLst>
            <pc:docMk/>
            <pc:sldMk cId="2684207671" sldId="265"/>
            <ac:picMk id="4" creationId="{E6297E0A-CC3B-7FF9-5507-DF85EDA14A5D}"/>
          </ac:picMkLst>
        </pc:picChg>
      </pc:sldChg>
      <pc:sldChg chg="addSp delSp del mod">
        <pc:chgData name="Bernadette Beck" userId="d990fd28-ff8e-4741-8a91-c817f892cc4f" providerId="ADAL" clId="{742B20AA-5A3D-4417-AA9C-DD9E452E9F56}" dt="2025-11-13T16:42:01.317" v="758" actId="47"/>
        <pc:sldMkLst>
          <pc:docMk/>
          <pc:sldMk cId="2404186898" sldId="267"/>
        </pc:sldMkLst>
        <pc:picChg chg="add del">
          <ac:chgData name="Bernadette Beck" userId="d990fd28-ff8e-4741-8a91-c817f892cc4f" providerId="ADAL" clId="{742B20AA-5A3D-4417-AA9C-DD9E452E9F56}" dt="2025-11-13T16:23:15.878" v="460" actId="478"/>
          <ac:picMkLst>
            <pc:docMk/>
            <pc:sldMk cId="2404186898" sldId="267"/>
            <ac:picMk id="3" creationId="{576CD914-0BF5-FE91-D1FC-04AF1060E9CE}"/>
          </ac:picMkLst>
        </pc:picChg>
      </pc:sldChg>
      <pc:sldChg chg="addSp delSp modSp mod setBg modNotesTx">
        <pc:chgData name="Bernadette Beck" userId="d990fd28-ff8e-4741-8a91-c817f892cc4f" providerId="ADAL" clId="{742B20AA-5A3D-4417-AA9C-DD9E452E9F56}" dt="2025-11-13T15:54:27.131" v="342" actId="20577"/>
        <pc:sldMkLst>
          <pc:docMk/>
          <pc:sldMk cId="2717848892" sldId="268"/>
        </pc:sldMkLst>
        <pc:spChg chg="add mod">
          <ac:chgData name="Bernadette Beck" userId="d990fd28-ff8e-4741-8a91-c817f892cc4f" providerId="ADAL" clId="{742B20AA-5A3D-4417-AA9C-DD9E452E9F56}" dt="2025-11-13T15:54:15.993" v="341" actId="692"/>
          <ac:spMkLst>
            <pc:docMk/>
            <pc:sldMk cId="2717848892" sldId="268"/>
            <ac:spMk id="3" creationId="{592B5BBD-7EEA-F8AA-DEC6-9089137006D6}"/>
          </ac:spMkLst>
        </pc:spChg>
        <pc:picChg chg="del mod">
          <ac:chgData name="Bernadette Beck" userId="d990fd28-ff8e-4741-8a91-c817f892cc4f" providerId="ADAL" clId="{742B20AA-5A3D-4417-AA9C-DD9E452E9F56}" dt="2025-11-13T15:38:10.886" v="45" actId="478"/>
          <ac:picMkLst>
            <pc:docMk/>
            <pc:sldMk cId="2717848892" sldId="268"/>
            <ac:picMk id="5" creationId="{76637469-51B1-B8C7-890E-A92C88493B9A}"/>
          </ac:picMkLst>
        </pc:picChg>
      </pc:sldChg>
      <pc:sldChg chg="addSp delSp modSp mod modNotesTx">
        <pc:chgData name="Bernadette Beck" userId="d990fd28-ff8e-4741-8a91-c817f892cc4f" providerId="ADAL" clId="{742B20AA-5A3D-4417-AA9C-DD9E452E9F56}" dt="2025-11-13T15:53:28.694" v="328" actId="1076"/>
        <pc:sldMkLst>
          <pc:docMk/>
          <pc:sldMk cId="207576514" sldId="269"/>
        </pc:sldMkLst>
        <pc:spChg chg="add mod">
          <ac:chgData name="Bernadette Beck" userId="d990fd28-ff8e-4741-8a91-c817f892cc4f" providerId="ADAL" clId="{742B20AA-5A3D-4417-AA9C-DD9E452E9F56}" dt="2025-11-13T15:53:28.694" v="328" actId="1076"/>
          <ac:spMkLst>
            <pc:docMk/>
            <pc:sldMk cId="207576514" sldId="269"/>
            <ac:spMk id="2" creationId="{00AD43B4-46AD-E204-798A-DDC1D736D6EC}"/>
          </ac:spMkLst>
        </pc:spChg>
        <pc:picChg chg="del mod">
          <ac:chgData name="Bernadette Beck" userId="d990fd28-ff8e-4741-8a91-c817f892cc4f" providerId="ADAL" clId="{742B20AA-5A3D-4417-AA9C-DD9E452E9F56}" dt="2025-11-13T15:45:35.780" v="262" actId="478"/>
          <ac:picMkLst>
            <pc:docMk/>
            <pc:sldMk cId="207576514" sldId="269"/>
            <ac:picMk id="6" creationId="{2C7ACD86-FF28-5263-A71D-9E1251ADC0D4}"/>
          </ac:picMkLst>
        </pc:picChg>
      </pc:sldChg>
      <pc:sldChg chg="addSp delSp modSp mod modNotesTx">
        <pc:chgData name="Bernadette Beck" userId="d990fd28-ff8e-4741-8a91-c817f892cc4f" providerId="ADAL" clId="{742B20AA-5A3D-4417-AA9C-DD9E452E9F56}" dt="2025-11-13T17:26:02.636" v="887" actId="20577"/>
        <pc:sldMkLst>
          <pc:docMk/>
          <pc:sldMk cId="2619845418" sldId="270"/>
        </pc:sldMkLst>
        <pc:spChg chg="add mod ord">
          <ac:chgData name="Bernadette Beck" userId="d990fd28-ff8e-4741-8a91-c817f892cc4f" providerId="ADAL" clId="{742B20AA-5A3D-4417-AA9C-DD9E452E9F56}" dt="2025-11-13T17:21:18.611" v="847" actId="167"/>
          <ac:spMkLst>
            <pc:docMk/>
            <pc:sldMk cId="2619845418" sldId="270"/>
            <ac:spMk id="2" creationId="{BA8C6C63-5D2A-E271-AFDE-A9F45E475A47}"/>
          </ac:spMkLst>
        </pc:spChg>
        <pc:spChg chg="mod">
          <ac:chgData name="Bernadette Beck" userId="d990fd28-ff8e-4741-8a91-c817f892cc4f" providerId="ADAL" clId="{742B20AA-5A3D-4417-AA9C-DD9E452E9F56}" dt="2025-11-13T17:26:02.636" v="887" actId="20577"/>
          <ac:spMkLst>
            <pc:docMk/>
            <pc:sldMk cId="2619845418" sldId="270"/>
            <ac:spMk id="4" creationId="{D4775512-AF99-BA0A-AF52-FA6D0B54BD12}"/>
          </ac:spMkLst>
        </pc:spChg>
        <pc:picChg chg="del">
          <ac:chgData name="Bernadette Beck" userId="d990fd28-ff8e-4741-8a91-c817f892cc4f" providerId="ADAL" clId="{742B20AA-5A3D-4417-AA9C-DD9E452E9F56}" dt="2025-11-13T15:51:09.655" v="291" actId="478"/>
          <ac:picMkLst>
            <pc:docMk/>
            <pc:sldMk cId="2619845418" sldId="270"/>
            <ac:picMk id="6" creationId="{1EC2CE10-CD6F-1E95-EC2C-8055A4213118}"/>
          </ac:picMkLst>
        </pc:picChg>
      </pc:sldChg>
      <pc:sldChg chg="addSp delSp modSp add del mod modNotesTx">
        <pc:chgData name="Bernadette Beck" userId="d990fd28-ff8e-4741-8a91-c817f892cc4f" providerId="ADAL" clId="{742B20AA-5A3D-4417-AA9C-DD9E452E9F56}" dt="2025-11-13T17:25:58.828" v="886" actId="20577"/>
        <pc:sldMkLst>
          <pc:docMk/>
          <pc:sldMk cId="1974594145" sldId="271"/>
        </pc:sldMkLst>
        <pc:spChg chg="add mod ord">
          <ac:chgData name="Bernadette Beck" userId="d990fd28-ff8e-4741-8a91-c817f892cc4f" providerId="ADAL" clId="{742B20AA-5A3D-4417-AA9C-DD9E452E9F56}" dt="2025-11-13T17:23:29.015" v="869" actId="167"/>
          <ac:spMkLst>
            <pc:docMk/>
            <pc:sldMk cId="1974594145" sldId="271"/>
            <ac:spMk id="2" creationId="{BB5425BF-22C4-6486-D56E-0187B233B8E5}"/>
          </ac:spMkLst>
        </pc:spChg>
        <pc:spChg chg="mod">
          <ac:chgData name="Bernadette Beck" userId="d990fd28-ff8e-4741-8a91-c817f892cc4f" providerId="ADAL" clId="{742B20AA-5A3D-4417-AA9C-DD9E452E9F56}" dt="2025-11-13T17:25:58.828" v="886" actId="20577"/>
          <ac:spMkLst>
            <pc:docMk/>
            <pc:sldMk cId="1974594145" sldId="271"/>
            <ac:spMk id="4" creationId="{0A99EB51-7A8A-EC3F-78DD-AA04772636F4}"/>
          </ac:spMkLst>
        </pc:spChg>
        <pc:picChg chg="del">
          <ac:chgData name="Bernadette Beck" userId="d990fd28-ff8e-4741-8a91-c817f892cc4f" providerId="ADAL" clId="{742B20AA-5A3D-4417-AA9C-DD9E452E9F56}" dt="2025-11-13T15:58:48.359" v="403" actId="478"/>
          <ac:picMkLst>
            <pc:docMk/>
            <pc:sldMk cId="1974594145" sldId="271"/>
            <ac:picMk id="6" creationId="{9F22C01B-3C0D-CF9B-10E3-61F00642F269}"/>
          </ac:picMkLst>
        </pc:picChg>
      </pc:sldChg>
      <pc:sldChg chg="del">
        <pc:chgData name="Bernadette Beck" userId="d990fd28-ff8e-4741-8a91-c817f892cc4f" providerId="ADAL" clId="{742B20AA-5A3D-4417-AA9C-DD9E452E9F56}" dt="2025-11-13T17:22:44.691" v="852" actId="47"/>
        <pc:sldMkLst>
          <pc:docMk/>
          <pc:sldMk cId="2323190468" sldId="274"/>
        </pc:sldMkLst>
      </pc:sldChg>
      <pc:sldChg chg="addSp delSp modSp add mod modNotesTx">
        <pc:chgData name="Bernadette Beck" userId="d990fd28-ff8e-4741-8a91-c817f892cc4f" providerId="ADAL" clId="{742B20AA-5A3D-4417-AA9C-DD9E452E9F56}" dt="2025-11-13T17:19:49.299" v="824" actId="404"/>
        <pc:sldMkLst>
          <pc:docMk/>
          <pc:sldMk cId="4140328664" sldId="275"/>
        </pc:sldMkLst>
        <pc:spChg chg="add mod">
          <ac:chgData name="Bernadette Beck" userId="d990fd28-ff8e-4741-8a91-c817f892cc4f" providerId="ADAL" clId="{742B20AA-5A3D-4417-AA9C-DD9E452E9F56}" dt="2025-11-13T16:41:21.847" v="750" actId="404"/>
          <ac:spMkLst>
            <pc:docMk/>
            <pc:sldMk cId="4140328664" sldId="275"/>
            <ac:spMk id="2" creationId="{06C85A62-67AF-52E8-9F51-CF3248C54D65}"/>
          </ac:spMkLst>
        </pc:spChg>
        <pc:spChg chg="add mod">
          <ac:chgData name="Bernadette Beck" userId="d990fd28-ff8e-4741-8a91-c817f892cc4f" providerId="ADAL" clId="{742B20AA-5A3D-4417-AA9C-DD9E452E9F56}" dt="2025-11-13T17:19:49.299" v="824" actId="404"/>
          <ac:spMkLst>
            <pc:docMk/>
            <pc:sldMk cId="4140328664" sldId="275"/>
            <ac:spMk id="4" creationId="{D4E31507-3B72-541B-81E8-2965E098F0BB}"/>
          </ac:spMkLst>
        </pc:spChg>
        <pc:picChg chg="del">
          <ac:chgData name="Bernadette Beck" userId="d990fd28-ff8e-4741-8a91-c817f892cc4f" providerId="ADAL" clId="{742B20AA-5A3D-4417-AA9C-DD9E452E9F56}" dt="2025-11-13T16:23:46.301" v="462" actId="478"/>
          <ac:picMkLst>
            <pc:docMk/>
            <pc:sldMk cId="4140328664" sldId="275"/>
            <ac:picMk id="3" creationId="{7A479450-C5C1-6D68-78E1-03A5CE3745D1}"/>
          </ac:picMkLst>
        </pc:picChg>
      </pc:sldChg>
      <pc:sldMasterChg chg="setBg modSldLayout">
        <pc:chgData name="Bernadette Beck" userId="d990fd28-ff8e-4741-8a91-c817f892cc4f" providerId="ADAL" clId="{742B20AA-5A3D-4417-AA9C-DD9E452E9F56}" dt="2025-11-13T15:39:25.749" v="56"/>
        <pc:sldMasterMkLst>
          <pc:docMk/>
          <pc:sldMasterMk cId="228823673" sldId="2147483648"/>
        </pc:sldMasterMkLst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4233209252" sldId="2147483650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115663502" sldId="2147483654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3844797364" sldId="2147483655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2148821759" sldId="2147483660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4101657976" sldId="2147483663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351507289" sldId="2147483667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3913348738" sldId="2147483669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2869329873" sldId="2147483671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2455122546" sldId="2147483673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460264296" sldId="2147483677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870451754" sldId="2147483680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1952757546" sldId="2147483682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1403007541" sldId="2147483684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2559736950" sldId="2147483686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1121444541" sldId="2147483688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481173492" sldId="2147483690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3936976727" sldId="2147483691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2434741116" sldId="2147483692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1498680982" sldId="2147483693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12994000" sldId="2147483694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1611098183" sldId="2147483695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1211747298" sldId="2147483696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829570068" sldId="2147483697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1971438352" sldId="2147483698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1208667883" sldId="2147483699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3231165333" sldId="2147483700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3416970226" sldId="2147483701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4269523156" sldId="2147483702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118455743" sldId="2147483703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1387704620" sldId="2147483704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1735753865" sldId="2147483705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484746128" sldId="2147483706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1016787572" sldId="2147483707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175747832" sldId="2147483708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2939132285" sldId="2147483709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1422496016" sldId="2147483710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2955309303" sldId="2147483711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3813979987" sldId="2147483712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1910679177" sldId="2147483713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494168469" sldId="2147483714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4085132397" sldId="2147483715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2865620239" sldId="2147483716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3785121815" sldId="2147483717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1831901020" sldId="2147483718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1582939618" sldId="2147483719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1310127303" sldId="2147483720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1763912793" sldId="2147483721"/>
          </pc:sldLayoutMkLst>
        </pc:sldLayoutChg>
        <pc:sldLayoutChg chg="setBg">
          <pc:chgData name="Bernadette Beck" userId="d990fd28-ff8e-4741-8a91-c817f892cc4f" providerId="ADAL" clId="{742B20AA-5A3D-4417-AA9C-DD9E452E9F56}" dt="2025-11-13T15:39:25.749" v="56"/>
          <pc:sldLayoutMkLst>
            <pc:docMk/>
            <pc:sldMasterMk cId="228823673" sldId="2147483648"/>
            <pc:sldLayoutMk cId="570843623" sldId="2147483722"/>
          </pc:sldLayoutMkLst>
        </pc:sldLayoutChg>
      </pc:sldMasterChg>
    </pc:docChg>
  </pc:docChgLst>
  <pc:docChgLst>
    <pc:chgData name="Stacy Cunningham" userId="ff42fb4d-3e1d-470e-b7fd-662228dd02a8" providerId="ADAL" clId="{29480ECB-F1C5-4030-AC31-F04E853214AF}"/>
    <pc:docChg chg="undo custSel addSld delSld modSld sldOrd">
      <pc:chgData name="Stacy Cunningham" userId="ff42fb4d-3e1d-470e-b7fd-662228dd02a8" providerId="ADAL" clId="{29480ECB-F1C5-4030-AC31-F04E853214AF}" dt="2025-11-10T17:09:42.856" v="2501" actId="20577"/>
      <pc:docMkLst>
        <pc:docMk/>
      </pc:docMkLst>
      <pc:sldChg chg="modSp mod">
        <pc:chgData name="Stacy Cunningham" userId="ff42fb4d-3e1d-470e-b7fd-662228dd02a8" providerId="ADAL" clId="{29480ECB-F1C5-4030-AC31-F04E853214AF}" dt="2025-10-30T17:16:48.106" v="15" actId="20577"/>
        <pc:sldMkLst>
          <pc:docMk/>
          <pc:sldMk cId="2409825328" sldId="263"/>
        </pc:sldMkLst>
        <pc:spChg chg="mod">
          <ac:chgData name="Stacy Cunningham" userId="ff42fb4d-3e1d-470e-b7fd-662228dd02a8" providerId="ADAL" clId="{29480ECB-F1C5-4030-AC31-F04E853214AF}" dt="2025-10-30T17:16:48.106" v="15" actId="20577"/>
          <ac:spMkLst>
            <pc:docMk/>
            <pc:sldMk cId="2409825328" sldId="263"/>
            <ac:spMk id="2" creationId="{7076774C-AB8A-4B28-63C0-C6C922031141}"/>
          </ac:spMkLst>
        </pc:spChg>
      </pc:sldChg>
      <pc:sldChg chg="addSp delSp modSp add del mod ord modNotesTx">
        <pc:chgData name="Stacy Cunningham" userId="ff42fb4d-3e1d-470e-b7fd-662228dd02a8" providerId="ADAL" clId="{29480ECB-F1C5-4030-AC31-F04E853214AF}" dt="2025-11-06T18:33:03.874" v="2375" actId="255"/>
        <pc:sldMkLst>
          <pc:docMk/>
          <pc:sldMk cId="2684207671" sldId="265"/>
        </pc:sldMkLst>
        <pc:spChg chg="mod">
          <ac:chgData name="Stacy Cunningham" userId="ff42fb4d-3e1d-470e-b7fd-662228dd02a8" providerId="ADAL" clId="{29480ECB-F1C5-4030-AC31-F04E853214AF}" dt="2025-10-30T17:54:40.445" v="1523" actId="1076"/>
          <ac:spMkLst>
            <pc:docMk/>
            <pc:sldMk cId="2684207671" sldId="265"/>
            <ac:spMk id="2" creationId="{6EEA3170-FC38-859D-7118-1A08E5317E34}"/>
          </ac:spMkLst>
        </pc:spChg>
        <pc:spChg chg="add mod">
          <ac:chgData name="Stacy Cunningham" userId="ff42fb4d-3e1d-470e-b7fd-662228dd02a8" providerId="ADAL" clId="{29480ECB-F1C5-4030-AC31-F04E853214AF}" dt="2025-10-30T17:54:13.616" v="1519" actId="1076"/>
          <ac:spMkLst>
            <pc:docMk/>
            <pc:sldMk cId="2684207671" sldId="265"/>
            <ac:spMk id="5" creationId="{98C1AB60-F19E-0E54-7491-2F8A39143E9E}"/>
          </ac:spMkLst>
        </pc:spChg>
        <pc:spChg chg="mod">
          <ac:chgData name="Stacy Cunningham" userId="ff42fb4d-3e1d-470e-b7fd-662228dd02a8" providerId="ADAL" clId="{29480ECB-F1C5-4030-AC31-F04E853214AF}" dt="2025-11-06T18:33:03.874" v="2375" actId="255"/>
          <ac:spMkLst>
            <pc:docMk/>
            <pc:sldMk cId="2684207671" sldId="265"/>
            <ac:spMk id="7" creationId="{4ABC3D83-9BC7-82A1-9C9A-A24B42E27DBD}"/>
          </ac:spMkLst>
        </pc:spChg>
      </pc:sldChg>
      <pc:sldChg chg="modNotes modNotesTx">
        <pc:chgData name="Stacy Cunningham" userId="ff42fb4d-3e1d-470e-b7fd-662228dd02a8" providerId="ADAL" clId="{29480ECB-F1C5-4030-AC31-F04E853214AF}" dt="2025-11-10T17:09:42.856" v="2501" actId="20577"/>
        <pc:sldMkLst>
          <pc:docMk/>
          <pc:sldMk cId="2404186898" sldId="267"/>
        </pc:sldMkLst>
      </pc:sldChg>
      <pc:sldChg chg="modSp mod modNotesTx">
        <pc:chgData name="Stacy Cunningham" userId="ff42fb4d-3e1d-470e-b7fd-662228dd02a8" providerId="ADAL" clId="{29480ECB-F1C5-4030-AC31-F04E853214AF}" dt="2025-11-06T18:35:06.974" v="2485" actId="20577"/>
        <pc:sldMkLst>
          <pc:docMk/>
          <pc:sldMk cId="2717848892" sldId="268"/>
        </pc:sldMkLst>
        <pc:spChg chg="mod">
          <ac:chgData name="Stacy Cunningham" userId="ff42fb4d-3e1d-470e-b7fd-662228dd02a8" providerId="ADAL" clId="{29480ECB-F1C5-4030-AC31-F04E853214AF}" dt="2025-11-06T18:35:06.974" v="2485" actId="20577"/>
          <ac:spMkLst>
            <pc:docMk/>
            <pc:sldMk cId="2717848892" sldId="268"/>
            <ac:spMk id="2" creationId="{8DCA8181-BFD3-F015-CF25-B8E8205B352E}"/>
          </ac:spMkLst>
        </pc:spChg>
      </pc:sldChg>
      <pc:sldChg chg="modSp mod modNotesTx">
        <pc:chgData name="Stacy Cunningham" userId="ff42fb4d-3e1d-470e-b7fd-662228dd02a8" providerId="ADAL" clId="{29480ECB-F1C5-4030-AC31-F04E853214AF}" dt="2025-11-06T18:27:37.630" v="2157" actId="20577"/>
        <pc:sldMkLst>
          <pc:docMk/>
          <pc:sldMk cId="207576514" sldId="269"/>
        </pc:sldMkLst>
        <pc:spChg chg="mod">
          <ac:chgData name="Stacy Cunningham" userId="ff42fb4d-3e1d-470e-b7fd-662228dd02a8" providerId="ADAL" clId="{29480ECB-F1C5-4030-AC31-F04E853214AF}" dt="2025-11-06T18:27:37.630" v="2157" actId="20577"/>
          <ac:spMkLst>
            <pc:docMk/>
            <pc:sldMk cId="207576514" sldId="269"/>
            <ac:spMk id="4" creationId="{D73F388E-979D-D256-EBA0-C52F91064903}"/>
          </ac:spMkLst>
        </pc:spChg>
      </pc:sldChg>
      <pc:sldChg chg="modSp mod modNotesTx">
        <pc:chgData name="Stacy Cunningham" userId="ff42fb4d-3e1d-470e-b7fd-662228dd02a8" providerId="ADAL" clId="{29480ECB-F1C5-4030-AC31-F04E853214AF}" dt="2025-11-10T17:08:43.239" v="2491" actId="20577"/>
        <pc:sldMkLst>
          <pc:docMk/>
          <pc:sldMk cId="2619845418" sldId="270"/>
        </pc:sldMkLst>
        <pc:spChg chg="mod">
          <ac:chgData name="Stacy Cunningham" userId="ff42fb4d-3e1d-470e-b7fd-662228dd02a8" providerId="ADAL" clId="{29480ECB-F1C5-4030-AC31-F04E853214AF}" dt="2025-11-10T17:08:43.239" v="2491" actId="20577"/>
          <ac:spMkLst>
            <pc:docMk/>
            <pc:sldMk cId="2619845418" sldId="270"/>
            <ac:spMk id="4" creationId="{D4775512-AF99-BA0A-AF52-FA6D0B54BD12}"/>
          </ac:spMkLst>
        </pc:spChg>
      </pc:sldChg>
      <pc:sldChg chg="modSp add del mod ord modNotesTx">
        <pc:chgData name="Stacy Cunningham" userId="ff42fb4d-3e1d-470e-b7fd-662228dd02a8" providerId="ADAL" clId="{29480ECB-F1C5-4030-AC31-F04E853214AF}" dt="2025-11-06T18:34:51.495" v="2484" actId="20577"/>
        <pc:sldMkLst>
          <pc:docMk/>
          <pc:sldMk cId="1974594145" sldId="271"/>
        </pc:sldMkLst>
        <pc:spChg chg="mod">
          <ac:chgData name="Stacy Cunningham" userId="ff42fb4d-3e1d-470e-b7fd-662228dd02a8" providerId="ADAL" clId="{29480ECB-F1C5-4030-AC31-F04E853214AF}" dt="2025-11-06T18:34:51.495" v="2484" actId="20577"/>
          <ac:spMkLst>
            <pc:docMk/>
            <pc:sldMk cId="1974594145" sldId="271"/>
            <ac:spMk id="4" creationId="{0A99EB51-7A8A-EC3F-78DD-AA04772636F4}"/>
          </ac:spMkLst>
        </pc:spChg>
      </pc:sldChg>
      <pc:sldChg chg="new del ord">
        <pc:chgData name="Stacy Cunningham" userId="ff42fb4d-3e1d-470e-b7fd-662228dd02a8" providerId="ADAL" clId="{29480ECB-F1C5-4030-AC31-F04E853214AF}" dt="2025-10-30T17:26:05.712" v="357" actId="47"/>
        <pc:sldMkLst>
          <pc:docMk/>
          <pc:sldMk cId="2689524155" sldId="271"/>
        </pc:sldMkLst>
      </pc:sldChg>
      <pc:sldChg chg="del">
        <pc:chgData name="Stacy Cunningham" userId="ff42fb4d-3e1d-470e-b7fd-662228dd02a8" providerId="ADAL" clId="{29480ECB-F1C5-4030-AC31-F04E853214AF}" dt="2025-10-30T17:21:40.957" v="194" actId="47"/>
        <pc:sldMkLst>
          <pc:docMk/>
          <pc:sldMk cId="883606946" sldId="272"/>
        </pc:sldMkLst>
      </pc:sldChg>
      <pc:sldChg chg="new del">
        <pc:chgData name="Stacy Cunningham" userId="ff42fb4d-3e1d-470e-b7fd-662228dd02a8" providerId="ADAL" clId="{29480ECB-F1C5-4030-AC31-F04E853214AF}" dt="2025-10-30T17:27:31.328" v="395" actId="47"/>
        <pc:sldMkLst>
          <pc:docMk/>
          <pc:sldMk cId="3969376883" sldId="272"/>
        </pc:sldMkLst>
      </pc:sldChg>
      <pc:sldChg chg="del">
        <pc:chgData name="Stacy Cunningham" userId="ff42fb4d-3e1d-470e-b7fd-662228dd02a8" providerId="ADAL" clId="{29480ECB-F1C5-4030-AC31-F04E853214AF}" dt="2025-10-30T17:21:38.832" v="192" actId="47"/>
        <pc:sldMkLst>
          <pc:docMk/>
          <pc:sldMk cId="1357668563" sldId="273"/>
        </pc:sldMkLst>
      </pc:sldChg>
      <pc:sldChg chg="new del">
        <pc:chgData name="Stacy Cunningham" userId="ff42fb4d-3e1d-470e-b7fd-662228dd02a8" providerId="ADAL" clId="{29480ECB-F1C5-4030-AC31-F04E853214AF}" dt="2025-11-06T18:26:20.848" v="2143" actId="2696"/>
        <pc:sldMkLst>
          <pc:docMk/>
          <pc:sldMk cId="3423942533" sldId="273"/>
        </pc:sldMkLst>
      </pc:sldChg>
      <pc:sldChg chg="addSp delSp modSp new del mod modClrScheme chgLayout">
        <pc:chgData name="Stacy Cunningham" userId="ff42fb4d-3e1d-470e-b7fd-662228dd02a8" providerId="ADAL" clId="{29480ECB-F1C5-4030-AC31-F04E853214AF}" dt="2025-10-30T17:34:15.665" v="778" actId="680"/>
        <pc:sldMkLst>
          <pc:docMk/>
          <pc:sldMk cId="2013209727" sldId="274"/>
        </pc:sldMkLst>
      </pc:sldChg>
      <pc:sldChg chg="del">
        <pc:chgData name="Stacy Cunningham" userId="ff42fb4d-3e1d-470e-b7fd-662228dd02a8" providerId="ADAL" clId="{29480ECB-F1C5-4030-AC31-F04E853214AF}" dt="2025-10-30T17:21:39.906" v="193" actId="47"/>
        <pc:sldMkLst>
          <pc:docMk/>
          <pc:sldMk cId="2088654388" sldId="274"/>
        </pc:sldMkLst>
      </pc:sldChg>
      <pc:sldChg chg="new">
        <pc:chgData name="Stacy Cunningham" userId="ff42fb4d-3e1d-470e-b7fd-662228dd02a8" providerId="ADAL" clId="{29480ECB-F1C5-4030-AC31-F04E853214AF}" dt="2025-10-30T18:01:05.335" v="1762" actId="680"/>
        <pc:sldMkLst>
          <pc:docMk/>
          <pc:sldMk cId="2323190468" sldId="274"/>
        </pc:sldMkLst>
      </pc:sldChg>
      <pc:sldChg chg="del">
        <pc:chgData name="Stacy Cunningham" userId="ff42fb4d-3e1d-470e-b7fd-662228dd02a8" providerId="ADAL" clId="{29480ECB-F1C5-4030-AC31-F04E853214AF}" dt="2025-10-30T17:21:43.888" v="195" actId="47"/>
        <pc:sldMkLst>
          <pc:docMk/>
          <pc:sldMk cId="1968412636" sldId="27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6E5E9B5-E1C1-B73B-179E-C8C58A7A3D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14869-37F8-F2B9-435A-301B534197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0DA639-9D14-4A93-9A5A-CFA61635F929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C93EF-C09E-3BF7-8DED-89B12E2CC9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23C371-CD2A-815A-318B-3D2BE68291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05AB1C-F20A-4A1A-BB4C-B21448110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24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1CBD5-2DC2-4C81-96A9-79ED333B34AC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C9C725-10A2-40F9-9F12-D5B8EC25C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32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15EEE-3191-CB4B-8955-1F15A8249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9BB7B8-4B01-80A9-D8B5-106C3ADD92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139944-D418-345B-A412-A00E13675B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8 Applicants, </a:t>
            </a:r>
            <a:r>
              <a:rPr lang="en-US" b="1"/>
              <a:t>$18,201,281</a:t>
            </a:r>
            <a:r>
              <a:rPr lang="en-US">
                <a:effectLst/>
              </a:rPr>
              <a:t> in 4% Tax Credits Requested, add </a:t>
            </a:r>
            <a:r>
              <a:rPr lang="en-US"/>
              <a:t>$</a:t>
            </a:r>
            <a:r>
              <a:rPr lang="en-US" b="1"/>
              <a:t>125,027,383</a:t>
            </a:r>
            <a:r>
              <a:rPr lang="en-US"/>
              <a:t> Tax Exempt Bonds Requested.  5 Awards, $11,037,998 Awarded and 781 LIHTC Units</a:t>
            </a:r>
          </a:p>
          <a:p>
            <a:endParaRPr lang="en-US"/>
          </a:p>
          <a:p>
            <a:r>
              <a:rPr lang="en-US"/>
              <a:t>3-4 Awards</a:t>
            </a:r>
          </a:p>
          <a:p>
            <a:r>
              <a:rPr lang="en-US"/>
              <a:t>$ Awarded</a:t>
            </a:r>
          </a:p>
          <a:p>
            <a:r>
              <a:rPr lang="en-US"/>
              <a:t># LIHTC Units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664A-D22B-95EA-E34E-AF45E35A3A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9C725-10A2-40F9-9F12-D5B8EC25C6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76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9C725-10A2-40F9-9F12-D5B8EC25C6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72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9C725-10A2-40F9-9F12-D5B8EC25C6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8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9C725-10A2-40F9-9F12-D5B8EC25C6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47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9C725-10A2-40F9-9F12-D5B8EC25C6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27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9C725-10A2-40F9-9F12-D5B8EC25C6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2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Slide_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29A9CB-C3F5-1126-E625-338B8668A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6EAFE4-877A-FA39-6F82-BECCAB330F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5BEF3D-324B-6D11-8F75-BD6A78A320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F3C658-42A7-56A0-D2D7-ACEAD907C1F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3E313A-95E8-C05D-E78D-5981B7A592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B212D3-A267-9CF5-8173-2654A021712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DED716-C30A-C9C9-7B1E-E3ECA17D49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922449"/>
            <a:ext cx="9144000" cy="1060061"/>
          </a:xfrm>
        </p:spPr>
        <p:txBody>
          <a:bodyPr anchor="b">
            <a:normAutofit/>
          </a:bodyPr>
          <a:lstStyle>
            <a:lvl1pPr algn="ctr"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DC6146-296B-59F5-E46F-D8D9B6AFA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155967"/>
            <a:ext cx="9144000" cy="52857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3697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Primary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13BB57C-F0EE-BEF6-822E-D1B229684A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F7A1D-ABF6-F98A-6664-3451D9BC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14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107D8-7D90-98A6-1639-0B68AA66D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1405C"/>
                </a:solidFill>
              </a:defRPr>
            </a:lvl1pPr>
            <a:lvl2pPr>
              <a:defRPr>
                <a:solidFill>
                  <a:srgbClr val="11405C"/>
                </a:solidFill>
              </a:defRPr>
            </a:lvl2pPr>
            <a:lvl3pPr>
              <a:defRPr>
                <a:solidFill>
                  <a:srgbClr val="11405C"/>
                </a:solidFill>
              </a:defRPr>
            </a:lvl3pPr>
            <a:lvl4pPr>
              <a:defRPr>
                <a:solidFill>
                  <a:srgbClr val="11405C"/>
                </a:solidFill>
              </a:defRPr>
            </a:lvl4pPr>
            <a:lvl5pPr>
              <a:defRPr>
                <a:solidFill>
                  <a:srgbClr val="11405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51B1-70FE-AED9-9212-29E01DBD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6D94-A7BD-4B6E-B753-79AAA3CCBF3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0C94A-B7C9-C5ED-5B78-89F2F9EF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0A357-C561-40BE-14FB-C85CC91B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474C-E03E-4C82-BE16-E60ED47D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4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ondary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square with white dots&#10;&#10;Description automatically generated with medium confidence">
            <a:extLst>
              <a:ext uri="{FF2B5EF4-FFF2-40B4-BE49-F238E27FC236}">
                <a16:creationId xmlns:a16="http://schemas.microsoft.com/office/drawing/2014/main" id="{B0F2CEE3-CB36-0194-B193-9F02C7E81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F7A1D-ABF6-F98A-6664-3451D9BC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14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107D8-7D90-98A6-1639-0B68AA66D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1405C"/>
                </a:solidFill>
              </a:defRPr>
            </a:lvl1pPr>
            <a:lvl2pPr>
              <a:defRPr>
                <a:solidFill>
                  <a:srgbClr val="11405C"/>
                </a:solidFill>
              </a:defRPr>
            </a:lvl2pPr>
            <a:lvl3pPr>
              <a:defRPr>
                <a:solidFill>
                  <a:srgbClr val="11405C"/>
                </a:solidFill>
              </a:defRPr>
            </a:lvl3pPr>
            <a:lvl4pPr>
              <a:defRPr>
                <a:solidFill>
                  <a:srgbClr val="11405C"/>
                </a:solidFill>
              </a:defRPr>
            </a:lvl4pPr>
            <a:lvl5pPr>
              <a:defRPr>
                <a:solidFill>
                  <a:srgbClr val="11405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51B1-70FE-AED9-9212-29E01DBD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6D94-A7BD-4B6E-B753-79AAA3CCBF3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0C94A-B7C9-C5ED-5B78-89F2F9EF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0A357-C561-40BE-14FB-C85CC91B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474C-E03E-4C82-BE16-E60ED47D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21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ondaryTea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13BB57C-F0EE-BEF6-822E-D1B229684A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F7A1D-ABF6-F98A-6664-3451D9BC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14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107D8-7D90-98A6-1639-0B68AA66D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1405C"/>
                </a:solidFill>
              </a:defRPr>
            </a:lvl1pPr>
            <a:lvl2pPr>
              <a:defRPr>
                <a:solidFill>
                  <a:srgbClr val="11405C"/>
                </a:solidFill>
              </a:defRPr>
            </a:lvl2pPr>
            <a:lvl3pPr>
              <a:defRPr>
                <a:solidFill>
                  <a:srgbClr val="11405C"/>
                </a:solidFill>
              </a:defRPr>
            </a:lvl3pPr>
            <a:lvl4pPr>
              <a:defRPr>
                <a:solidFill>
                  <a:srgbClr val="11405C"/>
                </a:solidFill>
              </a:defRPr>
            </a:lvl4pPr>
            <a:lvl5pPr>
              <a:defRPr>
                <a:solidFill>
                  <a:srgbClr val="11405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51B1-70FE-AED9-9212-29E01DBD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6D94-A7BD-4B6E-B753-79AAA3CCBF3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0C94A-B7C9-C5ED-5B78-89F2F9EF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0A357-C561-40BE-14FB-C85CC91B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474C-E03E-4C82-BE16-E60ED47D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01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ondaryTea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13BB57C-F0EE-BEF6-822E-D1B229684A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F7A1D-ABF6-F98A-6664-3451D9BC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14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107D8-7D90-98A6-1639-0B68AA66D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1405C"/>
                </a:solidFill>
              </a:defRPr>
            </a:lvl1pPr>
            <a:lvl2pPr>
              <a:defRPr>
                <a:solidFill>
                  <a:srgbClr val="11405C"/>
                </a:solidFill>
              </a:defRPr>
            </a:lvl2pPr>
            <a:lvl3pPr>
              <a:defRPr>
                <a:solidFill>
                  <a:srgbClr val="11405C"/>
                </a:solidFill>
              </a:defRPr>
            </a:lvl3pPr>
            <a:lvl4pPr>
              <a:defRPr>
                <a:solidFill>
                  <a:srgbClr val="11405C"/>
                </a:solidFill>
              </a:defRPr>
            </a:lvl4pPr>
            <a:lvl5pPr>
              <a:defRPr>
                <a:solidFill>
                  <a:srgbClr val="11405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51B1-70FE-AED9-9212-29E01DBD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6D94-A7BD-4B6E-B753-79AAA3CCBF3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0C94A-B7C9-C5ED-5B78-89F2F9EF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0A357-C561-40BE-14FB-C85CC91B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474C-E03E-4C82-BE16-E60ED47D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39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161AAE-E6C4-FFAA-2C07-B8CDE1940093}"/>
              </a:ext>
            </a:extLst>
          </p:cNvPr>
          <p:cNvSpPr/>
          <p:nvPr userDrawn="1"/>
        </p:nvSpPr>
        <p:spPr>
          <a:xfrm>
            <a:off x="-11289" y="0"/>
            <a:ext cx="12203289" cy="6858000"/>
          </a:xfrm>
          <a:prstGeom prst="rect">
            <a:avLst/>
          </a:prstGeom>
          <a:solidFill>
            <a:srgbClr val="1140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F7A1D-ABF6-F98A-6664-3451D9BC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107D8-7D90-98A6-1639-0B68AA66D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51B1-70FE-AED9-9212-29E01DBD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B6D94-A7BD-4B6E-B753-79AAA3CCBF31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0C94A-B7C9-C5ED-5B78-89F2F9EF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0A357-C561-40BE-14FB-C85CC91B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B4474C-E03E-4C82-BE16-E60ED47D0D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57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background with black lines&#10;&#10;Description automatically generated">
            <a:extLst>
              <a:ext uri="{FF2B5EF4-FFF2-40B4-BE49-F238E27FC236}">
                <a16:creationId xmlns:a16="http://schemas.microsoft.com/office/drawing/2014/main" id="{A3867CBE-34FF-D5EE-641C-7CE4A0B060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F7A1D-ABF6-F98A-6664-3451D9BC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107D8-7D90-98A6-1639-0B68AA66D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51B1-70FE-AED9-9212-29E01DBD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B6D94-A7BD-4B6E-B753-79AAA3CCBF31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0C94A-B7C9-C5ED-5B78-89F2F9EF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0A357-C561-40BE-14FB-C85CC91B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B4474C-E03E-4C82-BE16-E60ED47D0D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70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867CBE-34FF-D5EE-641C-7CE4A0B060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F7A1D-ABF6-F98A-6664-3451D9BC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107D8-7D90-98A6-1639-0B68AA66D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51B1-70FE-AED9-9212-29E01DBD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B6D94-A7BD-4B6E-B753-79AAA3CCBF31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0C94A-B7C9-C5ED-5B78-89F2F9EF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0A357-C561-40BE-14FB-C85CC91B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B4474C-E03E-4C82-BE16-E60ED47D0D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38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imar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161AAE-E6C4-FFAA-2C07-B8CDE1940093}"/>
              </a:ext>
            </a:extLst>
          </p:cNvPr>
          <p:cNvSpPr/>
          <p:nvPr userDrawn="1"/>
        </p:nvSpPr>
        <p:spPr>
          <a:xfrm>
            <a:off x="-11289" y="0"/>
            <a:ext cx="12203289" cy="6858000"/>
          </a:xfrm>
          <a:prstGeom prst="rect">
            <a:avLst/>
          </a:prstGeom>
          <a:solidFill>
            <a:srgbClr val="3661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F7A1D-ABF6-F98A-6664-3451D9BC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107D8-7D90-98A6-1639-0B68AA66D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51B1-70FE-AED9-9212-29E01DBD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B6D94-A7BD-4B6E-B753-79AAA3CCBF31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0C94A-B7C9-C5ED-5B78-89F2F9EF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0A357-C561-40BE-14FB-C85CC91B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B4474C-E03E-4C82-BE16-E60ED47D0D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7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Primar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background with many circles&#10;&#10;Description automatically generated with medium confidence">
            <a:extLst>
              <a:ext uri="{FF2B5EF4-FFF2-40B4-BE49-F238E27FC236}">
                <a16:creationId xmlns:a16="http://schemas.microsoft.com/office/drawing/2014/main" id="{ACC1B018-8974-D1C8-5C63-38190FC87D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F7A1D-ABF6-F98A-6664-3451D9BC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107D8-7D90-98A6-1639-0B68AA66D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51B1-70FE-AED9-9212-29E01DBD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B6D94-A7BD-4B6E-B753-79AAA3CCBF31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0C94A-B7C9-C5ED-5B78-89F2F9EF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0A357-C561-40BE-14FB-C85CC91B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B4474C-E03E-4C82-BE16-E60ED47D0D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5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Primar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C1B018-8974-D1C8-5C63-38190FC87D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F7A1D-ABF6-F98A-6664-3451D9BC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107D8-7D90-98A6-1639-0B68AA66D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51B1-70FE-AED9-9212-29E01DBD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B6D94-A7BD-4B6E-B753-79AAA3CCBF31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0C94A-B7C9-C5ED-5B78-89F2F9EF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0A357-C561-40BE-14FB-C85CC91B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B4474C-E03E-4C82-BE16-E60ED47D0D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04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Slide_Reverse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ED02CA-706C-A23A-3441-F26F1A4DE59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41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29A9CB-C3F5-1126-E625-338B8668A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6EAFE4-877A-FA39-6F82-BECCAB330F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5BEF3D-324B-6D11-8F75-BD6A78A320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F3C658-42A7-56A0-D2D7-ACEAD907C1F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3E313A-95E8-C05D-E78D-5981B7A592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355C67-73B5-7BAC-BCBF-3EBDE5EE0AD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DED716-C30A-C9C9-7B1E-E3ECA17D49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922449"/>
            <a:ext cx="9144000" cy="1060061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DC6146-296B-59F5-E46F-D8D9B6AFA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155967"/>
            <a:ext cx="9144000" cy="52857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3474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imary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161AAE-E6C4-FFAA-2C07-B8CDE1940093}"/>
              </a:ext>
            </a:extLst>
          </p:cNvPr>
          <p:cNvSpPr/>
          <p:nvPr userDrawn="1"/>
        </p:nvSpPr>
        <p:spPr>
          <a:xfrm>
            <a:off x="-11289" y="0"/>
            <a:ext cx="12203289" cy="6858000"/>
          </a:xfrm>
          <a:prstGeom prst="rect">
            <a:avLst/>
          </a:prstGeom>
          <a:solidFill>
            <a:srgbClr val="DFA5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F7A1D-ABF6-F98A-6664-3451D9BC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107D8-7D90-98A6-1639-0B68AA66D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51B1-70FE-AED9-9212-29E01DBD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B6D94-A7BD-4B6E-B753-79AAA3CCBF31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0C94A-B7C9-C5ED-5B78-89F2F9EF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0A357-C561-40BE-14FB-C85CC91B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B4474C-E03E-4C82-BE16-E60ED47D0D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48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Primary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yellow background with many squares&#10;&#10;Description automatically generated with medium confidence">
            <a:extLst>
              <a:ext uri="{FF2B5EF4-FFF2-40B4-BE49-F238E27FC236}">
                <a16:creationId xmlns:a16="http://schemas.microsoft.com/office/drawing/2014/main" id="{BFAC3617-0A3B-688C-2244-2C157B4632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F7A1D-ABF6-F98A-6664-3451D9BC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107D8-7D90-98A6-1639-0B68AA66D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51B1-70FE-AED9-9212-29E01DBD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B6D94-A7BD-4B6E-B753-79AAA3CCBF31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0C94A-B7C9-C5ED-5B78-89F2F9EF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0A357-C561-40BE-14FB-C85CC91B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B4474C-E03E-4C82-BE16-E60ED47D0D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67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Primary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FAC3617-0A3B-688C-2244-2C157B4632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F7A1D-ABF6-F98A-6664-3451D9BC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107D8-7D90-98A6-1639-0B68AA66D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51B1-70FE-AED9-9212-29E01DBD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B6D94-A7BD-4B6E-B753-79AAA3CCBF31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0C94A-B7C9-C5ED-5B78-89F2F9EF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0A357-C561-40BE-14FB-C85CC91B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B4474C-E03E-4C82-BE16-E60ED47D0D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653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ondary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161AAE-E6C4-FFAA-2C07-B8CDE1940093}"/>
              </a:ext>
            </a:extLst>
          </p:cNvPr>
          <p:cNvSpPr/>
          <p:nvPr userDrawn="1"/>
        </p:nvSpPr>
        <p:spPr>
          <a:xfrm>
            <a:off x="-11289" y="0"/>
            <a:ext cx="12203289" cy="6858000"/>
          </a:xfrm>
          <a:prstGeom prst="rect">
            <a:avLst/>
          </a:prstGeom>
          <a:solidFill>
            <a:srgbClr val="2F64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F7A1D-ABF6-F98A-6664-3451D9BC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107D8-7D90-98A6-1639-0B68AA66D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51B1-70FE-AED9-9212-29E01DBD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B6D94-A7BD-4B6E-B753-79AAA3CCBF31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0C94A-B7C9-C5ED-5B78-89F2F9EF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0A357-C561-40BE-14FB-C85CC91B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B4474C-E03E-4C82-BE16-E60ED47D0D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22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ondaryGree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background with black lines&#10;&#10;Description automatically generated">
            <a:extLst>
              <a:ext uri="{FF2B5EF4-FFF2-40B4-BE49-F238E27FC236}">
                <a16:creationId xmlns:a16="http://schemas.microsoft.com/office/drawing/2014/main" id="{19DEA273-8B9B-489B-5AC6-A1DD19665A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F7A1D-ABF6-F98A-6664-3451D9BC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107D8-7D90-98A6-1639-0B68AA66D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51B1-70FE-AED9-9212-29E01DBD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B6D94-A7BD-4B6E-B753-79AAA3CCBF31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0C94A-B7C9-C5ED-5B78-89F2F9EF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0A357-C561-40BE-14FB-C85CC91B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B4474C-E03E-4C82-BE16-E60ED47D0D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702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ondaryGree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9DEA273-8B9B-489B-5AC6-A1DD19665A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F7A1D-ABF6-F98A-6664-3451D9BC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107D8-7D90-98A6-1639-0B68AA66D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51B1-70FE-AED9-9212-29E01DBD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B6D94-A7BD-4B6E-B753-79AAA3CCBF31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0C94A-B7C9-C5ED-5B78-89F2F9EF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0A357-C561-40BE-14FB-C85CC91B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B4474C-E03E-4C82-BE16-E60ED47D0D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231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B4133-1A6D-5E5F-3F52-1960A01B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7BAF91-DCA6-78DF-B6F0-3FCF0A422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6D94-A7BD-4B6E-B753-79AAA3CCBF3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4DB56-192E-99DB-581F-15BF918E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271F1-75AA-C233-C0F4-12C0416F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474C-E03E-4C82-BE16-E60ED47D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3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many dots&#10;&#10;Description automatically generated">
            <a:extLst>
              <a:ext uri="{FF2B5EF4-FFF2-40B4-BE49-F238E27FC236}">
                <a16:creationId xmlns:a16="http://schemas.microsoft.com/office/drawing/2014/main" id="{D5DB3521-7062-3E9A-BC87-07FF39EA7A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9B4133-1A6D-5E5F-3F52-1960A01B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7BAF91-DCA6-78DF-B6F0-3FCF0A422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6D94-A7BD-4B6E-B753-79AAA3CCBF3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4DB56-192E-99DB-581F-15BF918E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271F1-75AA-C233-C0F4-12C0416F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474C-E03E-4C82-BE16-E60ED47D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875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DB3521-7062-3E9A-BC87-07FF39EA7A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9B4133-1A6D-5E5F-3F52-1960A01B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7BAF91-DCA6-78DF-B6F0-3FCF0A422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6D94-A7BD-4B6E-B753-79AAA3CCBF3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4DB56-192E-99DB-581F-15BF918E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271F1-75AA-C233-C0F4-12C0416F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474C-E03E-4C82-BE16-E60ED47D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7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C3F355-A4BB-02E3-5E3F-C18EB7113F63}"/>
              </a:ext>
            </a:extLst>
          </p:cNvPr>
          <p:cNvSpPr/>
          <p:nvPr userDrawn="1"/>
        </p:nvSpPr>
        <p:spPr>
          <a:xfrm>
            <a:off x="-11289" y="0"/>
            <a:ext cx="12203289" cy="6858000"/>
          </a:xfrm>
          <a:prstGeom prst="rect">
            <a:avLst/>
          </a:prstGeom>
          <a:solidFill>
            <a:srgbClr val="C5D4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9B4133-1A6D-5E5F-3F52-1960A01B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7BAF91-DCA6-78DF-B6F0-3FCF0A422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6D94-A7BD-4B6E-B753-79AAA3CCBF3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4DB56-192E-99DB-581F-15BF918E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271F1-75AA-C233-C0F4-12C0416F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474C-E03E-4C82-BE16-E60ED47D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51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Slide_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29A9CB-C3F5-1126-E625-338B8668A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6EAFE4-877A-FA39-6F82-BECCAB330F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5BEF3D-324B-6D11-8F75-BD6A78A320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F3C658-42A7-56A0-D2D7-ACEAD907C1F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3E313A-95E8-C05D-E78D-5981B7A592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904B7B-D04D-903E-B44A-BBA7D18F00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DED716-C30A-C9C9-7B1E-E3ECA17D49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922449"/>
            <a:ext cx="9144000" cy="1060061"/>
          </a:xfrm>
        </p:spPr>
        <p:txBody>
          <a:bodyPr anchor="b">
            <a:normAutofit/>
          </a:bodyPr>
          <a:lstStyle>
            <a:lvl1pPr algn="ctr"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DC6146-296B-59F5-E46F-D8D9B6AFA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155967"/>
            <a:ext cx="9144000" cy="52857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82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background with many circles&#10;&#10;Description automatically generated with medium confidence">
            <a:extLst>
              <a:ext uri="{FF2B5EF4-FFF2-40B4-BE49-F238E27FC236}">
                <a16:creationId xmlns:a16="http://schemas.microsoft.com/office/drawing/2014/main" id="{C16F860E-67AE-6DBD-48EC-078F2A6699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9B4133-1A6D-5E5F-3F52-1960A01B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7BAF91-DCA6-78DF-B6F0-3FCF0A422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6D94-A7BD-4B6E-B753-79AAA3CCBF3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4DB56-192E-99DB-581F-15BF918E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271F1-75AA-C233-C0F4-12C0416F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474C-E03E-4C82-BE16-E60ED47D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538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6F860E-67AE-6DBD-48EC-078F2A6699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9B4133-1A6D-5E5F-3F52-1960A01B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7BAF91-DCA6-78DF-B6F0-3FCF0A422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6D94-A7BD-4B6E-B753-79AAA3CCBF3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4DB56-192E-99DB-581F-15BF918E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271F1-75AA-C233-C0F4-12C0416F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474C-E03E-4C82-BE16-E60ED47D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461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square with white dots&#10;&#10;Description automatically generated with medium confidence">
            <a:extLst>
              <a:ext uri="{FF2B5EF4-FFF2-40B4-BE49-F238E27FC236}">
                <a16:creationId xmlns:a16="http://schemas.microsoft.com/office/drawing/2014/main" id="{6F014664-0E95-15AF-4F41-DB2A4E27AB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9B4133-1A6D-5E5F-3F52-1960A01B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7BAF91-DCA6-78DF-B6F0-3FCF0A422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6D94-A7BD-4B6E-B753-79AAA3CCBF3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4DB56-192E-99DB-581F-15BF918E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271F1-75AA-C233-C0F4-12C0416F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474C-E03E-4C82-BE16-E60ED47D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273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6F860E-67AE-6DBD-48EC-078F2A6699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9B4133-1A6D-5E5F-3F52-1960A01B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7BAF91-DCA6-78DF-B6F0-3FCF0A422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6D94-A7BD-4B6E-B753-79AAA3CCBF3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4DB56-192E-99DB-581F-15BF918E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271F1-75AA-C233-C0F4-12C0416F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474C-E03E-4C82-BE16-E60ED47D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12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6F860E-67AE-6DBD-48EC-078F2A6699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9B4133-1A6D-5E5F-3F52-1960A01B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7BAF91-DCA6-78DF-B6F0-3FCF0A422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6D94-A7BD-4B6E-B753-79AAA3CCBF3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4DB56-192E-99DB-581F-15BF918E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271F1-75AA-C233-C0F4-12C0416F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474C-E03E-4C82-BE16-E60ED47D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43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C3F355-A4BB-02E3-5E3F-C18EB7113F63}"/>
              </a:ext>
            </a:extLst>
          </p:cNvPr>
          <p:cNvSpPr/>
          <p:nvPr userDrawn="1"/>
        </p:nvSpPr>
        <p:spPr>
          <a:xfrm>
            <a:off x="-11289" y="0"/>
            <a:ext cx="12203289" cy="6858000"/>
          </a:xfrm>
          <a:prstGeom prst="rect">
            <a:avLst/>
          </a:prstGeom>
          <a:solidFill>
            <a:srgbClr val="1140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9B4133-1A6D-5E5F-3F52-1960A01B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7BAF91-DCA6-78DF-B6F0-3FCF0A422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B6D94-A7BD-4B6E-B753-79AAA3CCBF31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4DB56-192E-99DB-581F-15BF918E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271F1-75AA-C233-C0F4-12C0416F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B4474C-E03E-4C82-BE16-E60ED47D0D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575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background with black lines&#10;&#10;Description automatically generated">
            <a:extLst>
              <a:ext uri="{FF2B5EF4-FFF2-40B4-BE49-F238E27FC236}">
                <a16:creationId xmlns:a16="http://schemas.microsoft.com/office/drawing/2014/main" id="{26DB947A-E673-871B-2237-261EE7DDBB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9B4133-1A6D-5E5F-3F52-1960A01B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7BAF91-DCA6-78DF-B6F0-3FCF0A422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B6D94-A7BD-4B6E-B753-79AAA3CCBF31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4DB56-192E-99DB-581F-15BF918E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271F1-75AA-C233-C0F4-12C0416F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B4474C-E03E-4C82-BE16-E60ED47D0D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322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rown pattern&#10;&#10;Description automatically generated">
            <a:extLst>
              <a:ext uri="{FF2B5EF4-FFF2-40B4-BE49-F238E27FC236}">
                <a16:creationId xmlns:a16="http://schemas.microsoft.com/office/drawing/2014/main" id="{FF44F395-E7C5-CE61-59B4-7569D5C3DC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9B4133-1A6D-5E5F-3F52-1960A01B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7BAF91-DCA6-78DF-B6F0-3FCF0A422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B6D94-A7BD-4B6E-B753-79AAA3CCBF31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4DB56-192E-99DB-581F-15BF918E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271F1-75AA-C233-C0F4-12C0416F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B4474C-E03E-4C82-BE16-E60ED47D0D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960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C3F355-A4BB-02E3-5E3F-C18EB7113F63}"/>
              </a:ext>
            </a:extLst>
          </p:cNvPr>
          <p:cNvSpPr/>
          <p:nvPr userDrawn="1"/>
        </p:nvSpPr>
        <p:spPr>
          <a:xfrm>
            <a:off x="-11289" y="0"/>
            <a:ext cx="12203289" cy="6858000"/>
          </a:xfrm>
          <a:prstGeom prst="rect">
            <a:avLst/>
          </a:prstGeom>
          <a:solidFill>
            <a:srgbClr val="3661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9B4133-1A6D-5E5F-3F52-1960A01B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7BAF91-DCA6-78DF-B6F0-3FCF0A422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B6D94-A7BD-4B6E-B753-79AAA3CCBF31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4DB56-192E-99DB-581F-15BF918E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271F1-75AA-C233-C0F4-12C0416F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B4474C-E03E-4C82-BE16-E60ED47D0D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075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background with many circles&#10;&#10;Description automatically generated with medium confidence">
            <a:extLst>
              <a:ext uri="{FF2B5EF4-FFF2-40B4-BE49-F238E27FC236}">
                <a16:creationId xmlns:a16="http://schemas.microsoft.com/office/drawing/2014/main" id="{D4A20715-8511-04D5-6290-211CE6002E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9B4133-1A6D-5E5F-3F52-1960A01B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7BAF91-DCA6-78DF-B6F0-3FCF0A422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B6D94-A7BD-4B6E-B753-79AAA3CCBF31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4DB56-192E-99DB-581F-15BF918E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271F1-75AA-C233-C0F4-12C0416F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B4474C-E03E-4C82-BE16-E60ED47D0D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09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SlideReverse_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9F97EE-A032-4E82-3BF8-C778ACCEFD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41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29A9CB-C3F5-1126-E625-338B8668A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6EAFE4-877A-FA39-6F82-BECCAB330F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5BEF3D-324B-6D11-8F75-BD6A78A320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F3C658-42A7-56A0-D2D7-ACEAD907C1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3E313A-95E8-C05D-E78D-5981B7A592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E8C930-18FA-03EB-700B-3601B5E9A7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DED716-C30A-C9C9-7B1E-E3ECA17D49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909033"/>
            <a:ext cx="9144000" cy="1060061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DC6146-296B-59F5-E46F-D8D9B6AFA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145368"/>
            <a:ext cx="9144000" cy="52857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8117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A20715-8511-04D5-6290-211CE6002E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9B4133-1A6D-5E5F-3F52-1960A01B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7BAF91-DCA6-78DF-B6F0-3FCF0A422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B6D94-A7BD-4B6E-B753-79AAA3CCBF31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4DB56-192E-99DB-581F-15BF918E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271F1-75AA-C233-C0F4-12C0416F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B4474C-E03E-4C82-BE16-E60ED47D0D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799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C3F355-A4BB-02E3-5E3F-C18EB7113F63}"/>
              </a:ext>
            </a:extLst>
          </p:cNvPr>
          <p:cNvSpPr/>
          <p:nvPr userDrawn="1"/>
        </p:nvSpPr>
        <p:spPr>
          <a:xfrm>
            <a:off x="-11289" y="0"/>
            <a:ext cx="12203289" cy="6858000"/>
          </a:xfrm>
          <a:prstGeom prst="rect">
            <a:avLst/>
          </a:prstGeom>
          <a:solidFill>
            <a:srgbClr val="DFA5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9B4133-1A6D-5E5F-3F52-1960A01B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7BAF91-DCA6-78DF-B6F0-3FCF0A422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B6D94-A7BD-4B6E-B753-79AAA3CCBF31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4DB56-192E-99DB-581F-15BF918E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271F1-75AA-C233-C0F4-12C0416F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B4474C-E03E-4C82-BE16-E60ED47D0D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369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yellow background with many squares&#10;&#10;Description automatically generated with medium confidence">
            <a:extLst>
              <a:ext uri="{FF2B5EF4-FFF2-40B4-BE49-F238E27FC236}">
                <a16:creationId xmlns:a16="http://schemas.microsoft.com/office/drawing/2014/main" id="{EEE43CF8-9DC0-CB7A-5FBB-02CF821F61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9B4133-1A6D-5E5F-3F52-1960A01B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7BAF91-DCA6-78DF-B6F0-3FCF0A422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B6D94-A7BD-4B6E-B753-79AAA3CCBF31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4DB56-192E-99DB-581F-15BF918E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271F1-75AA-C233-C0F4-12C0416F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B4474C-E03E-4C82-BE16-E60ED47D0D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791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E43CF8-9DC0-CB7A-5FBB-02CF821F61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9B4133-1A6D-5E5F-3F52-1960A01B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7BAF91-DCA6-78DF-B6F0-3FCF0A422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B6D94-A7BD-4B6E-B753-79AAA3CCBF31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4DB56-192E-99DB-581F-15BF918E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271F1-75AA-C233-C0F4-12C0416F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B4474C-E03E-4C82-BE16-E60ED47D0D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684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C3F355-A4BB-02E3-5E3F-C18EB7113F63}"/>
              </a:ext>
            </a:extLst>
          </p:cNvPr>
          <p:cNvSpPr/>
          <p:nvPr userDrawn="1"/>
        </p:nvSpPr>
        <p:spPr>
          <a:xfrm>
            <a:off x="-11289" y="0"/>
            <a:ext cx="12203289" cy="6858000"/>
          </a:xfrm>
          <a:prstGeom prst="rect">
            <a:avLst/>
          </a:prstGeom>
          <a:solidFill>
            <a:srgbClr val="2F64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9B4133-1A6D-5E5F-3F52-1960A01B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7BAF91-DCA6-78DF-B6F0-3FCF0A422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B6D94-A7BD-4B6E-B753-79AAA3CCBF31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4DB56-192E-99DB-581F-15BF918E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271F1-75AA-C233-C0F4-12C0416F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B4474C-E03E-4C82-BE16-E60ED47D0D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445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background with black lines&#10;&#10;Description automatically generated">
            <a:extLst>
              <a:ext uri="{FF2B5EF4-FFF2-40B4-BE49-F238E27FC236}">
                <a16:creationId xmlns:a16="http://schemas.microsoft.com/office/drawing/2014/main" id="{9296ED46-7FBE-FF93-F611-00288BF291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9B4133-1A6D-5E5F-3F52-1960A01B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7BAF91-DCA6-78DF-B6F0-3FCF0A422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B6D94-A7BD-4B6E-B753-79AAA3CCBF31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4DB56-192E-99DB-581F-15BF918E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271F1-75AA-C233-C0F4-12C0416F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B4474C-E03E-4C82-BE16-E60ED47D0D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323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96ED46-7FBE-FF93-F611-00288BF291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9B4133-1A6D-5E5F-3F52-1960A01B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7BAF91-DCA6-78DF-B6F0-3FCF0A422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B6D94-A7BD-4B6E-B753-79AAA3CCBF31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4DB56-192E-99DB-581F-15BF918E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271F1-75AA-C233-C0F4-12C0416F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B4474C-E03E-4C82-BE16-E60ED47D0D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202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D7B344-A890-9384-CACE-4DE5C6C31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6D94-A7BD-4B6E-B753-79AAA3CCBF3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7231F9-D7FB-CAB0-0F95-E1DDF2D3F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5E496-C8A5-7ABA-D0D4-779D03CA8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474C-E03E-4C82-BE16-E60ED47D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973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D7B344-A890-9384-CACE-4DE5C6C31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6D94-A7BD-4B6E-B753-79AAA3CCBF3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7231F9-D7FB-CAB0-0F95-E1DDF2D3F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5E496-C8A5-7ABA-D0D4-779D03CA8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474C-E03E-4C82-BE16-E60ED47D0D7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black background with blue dots&#10;&#10;Description automatically generated">
            <a:extLst>
              <a:ext uri="{FF2B5EF4-FFF2-40B4-BE49-F238E27FC236}">
                <a16:creationId xmlns:a16="http://schemas.microsoft.com/office/drawing/2014/main" id="{2BDA4EDC-D33F-CF15-0FF5-4682EACB4F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9" y="-338668"/>
            <a:ext cx="12435841" cy="10643616"/>
          </a:xfrm>
          <a:prstGeom prst="rect">
            <a:avLst/>
          </a:prstGeom>
        </p:spPr>
      </p:pic>
      <p:pic>
        <p:nvPicPr>
          <p:cNvPr id="6" name="Picture 5" descr="A black background with blue dots&#10;&#10;Description automatically generated">
            <a:extLst>
              <a:ext uri="{FF2B5EF4-FFF2-40B4-BE49-F238E27FC236}">
                <a16:creationId xmlns:a16="http://schemas.microsoft.com/office/drawing/2014/main" id="{612C2654-80AD-E824-E25A-FBD35AFDA9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9" y="-612742"/>
            <a:ext cx="12435840" cy="1064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6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4.375E-6 0.08149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-4.375E-6 -0.20671 " pathEditMode="fixed" rAng="0" ptsTypes="AA">
                                      <p:cBhvr>
                                        <p:cTn id="8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7A1D-ABF6-F98A-6664-3451D9BC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14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107D8-7D90-98A6-1639-0B68AA66D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1405C"/>
                </a:solidFill>
              </a:defRPr>
            </a:lvl1pPr>
            <a:lvl2pPr>
              <a:defRPr>
                <a:solidFill>
                  <a:srgbClr val="11405C"/>
                </a:solidFill>
              </a:defRPr>
            </a:lvl2pPr>
            <a:lvl3pPr>
              <a:defRPr>
                <a:solidFill>
                  <a:srgbClr val="11405C"/>
                </a:solidFill>
              </a:defRPr>
            </a:lvl3pPr>
            <a:lvl4pPr>
              <a:defRPr>
                <a:solidFill>
                  <a:srgbClr val="11405C"/>
                </a:solidFill>
              </a:defRPr>
            </a:lvl4pPr>
            <a:lvl5pPr>
              <a:defRPr>
                <a:solidFill>
                  <a:srgbClr val="11405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51B1-70FE-AED9-9212-29E01DBD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6D94-A7BD-4B6E-B753-79AAA3CCBF3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0C94A-B7C9-C5ED-5B78-89F2F9EF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0A357-C561-40BE-14FB-C85CC91B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474C-E03E-4C82-BE16-E60ED47D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09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many dots&#10;&#10;Description automatically generated">
            <a:extLst>
              <a:ext uri="{FF2B5EF4-FFF2-40B4-BE49-F238E27FC236}">
                <a16:creationId xmlns:a16="http://schemas.microsoft.com/office/drawing/2014/main" id="{EDB35044-C409-4366-15AF-76BC128347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F7A1D-ABF6-F98A-6664-3451D9BC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14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107D8-7D90-98A6-1639-0B68AA66D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1405C"/>
                </a:solidFill>
              </a:defRPr>
            </a:lvl1pPr>
            <a:lvl2pPr>
              <a:defRPr>
                <a:solidFill>
                  <a:srgbClr val="11405C"/>
                </a:solidFill>
              </a:defRPr>
            </a:lvl2pPr>
            <a:lvl3pPr>
              <a:defRPr>
                <a:solidFill>
                  <a:srgbClr val="11405C"/>
                </a:solidFill>
              </a:defRPr>
            </a:lvl3pPr>
            <a:lvl4pPr>
              <a:defRPr>
                <a:solidFill>
                  <a:srgbClr val="11405C"/>
                </a:solidFill>
              </a:defRPr>
            </a:lvl4pPr>
            <a:lvl5pPr>
              <a:defRPr>
                <a:solidFill>
                  <a:srgbClr val="11405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51B1-70FE-AED9-9212-29E01DBD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6D94-A7BD-4B6E-B753-79AAA3CCBF3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0C94A-B7C9-C5ED-5B78-89F2F9EF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0A357-C561-40BE-14FB-C85CC91B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474C-E03E-4C82-BE16-E60ED47D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80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B35044-C409-4366-15AF-76BC128347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F7A1D-ABF6-F98A-6664-3451D9BC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14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107D8-7D90-98A6-1639-0B68AA66D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1405C"/>
                </a:solidFill>
              </a:defRPr>
            </a:lvl1pPr>
            <a:lvl2pPr>
              <a:defRPr>
                <a:solidFill>
                  <a:srgbClr val="11405C"/>
                </a:solidFill>
              </a:defRPr>
            </a:lvl2pPr>
            <a:lvl3pPr>
              <a:defRPr>
                <a:solidFill>
                  <a:srgbClr val="11405C"/>
                </a:solidFill>
              </a:defRPr>
            </a:lvl3pPr>
            <a:lvl4pPr>
              <a:defRPr>
                <a:solidFill>
                  <a:srgbClr val="11405C"/>
                </a:solidFill>
              </a:defRPr>
            </a:lvl4pPr>
            <a:lvl5pPr>
              <a:defRPr>
                <a:solidFill>
                  <a:srgbClr val="11405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51B1-70FE-AED9-9212-29E01DBD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6D94-A7BD-4B6E-B753-79AAA3CCBF3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0C94A-B7C9-C5ED-5B78-89F2F9EF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0A357-C561-40BE-14FB-C85CC91B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474C-E03E-4C82-BE16-E60ED47D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imary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DBE340-0C6C-138B-9612-935794BF6A93}"/>
              </a:ext>
            </a:extLst>
          </p:cNvPr>
          <p:cNvSpPr/>
          <p:nvPr userDrawn="1"/>
        </p:nvSpPr>
        <p:spPr>
          <a:xfrm>
            <a:off x="-11289" y="0"/>
            <a:ext cx="12203289" cy="6858000"/>
          </a:xfrm>
          <a:prstGeom prst="rect">
            <a:avLst/>
          </a:prstGeom>
          <a:solidFill>
            <a:srgbClr val="C5D4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F7A1D-ABF6-F98A-6664-3451D9BC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14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107D8-7D90-98A6-1639-0B68AA66D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1405C"/>
                </a:solidFill>
              </a:defRPr>
            </a:lvl1pPr>
            <a:lvl2pPr>
              <a:defRPr>
                <a:solidFill>
                  <a:srgbClr val="11405C"/>
                </a:solidFill>
              </a:defRPr>
            </a:lvl2pPr>
            <a:lvl3pPr>
              <a:defRPr>
                <a:solidFill>
                  <a:srgbClr val="11405C"/>
                </a:solidFill>
              </a:defRPr>
            </a:lvl3pPr>
            <a:lvl4pPr>
              <a:defRPr>
                <a:solidFill>
                  <a:srgbClr val="11405C"/>
                </a:solidFill>
              </a:defRPr>
            </a:lvl4pPr>
            <a:lvl5pPr>
              <a:defRPr>
                <a:solidFill>
                  <a:srgbClr val="11405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51B1-70FE-AED9-9212-29E01DBD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6D94-A7BD-4B6E-B753-79AAA3CCBF3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0C94A-B7C9-C5ED-5B78-89F2F9EF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0A357-C561-40BE-14FB-C85CC91B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474C-E03E-4C82-BE16-E60ED47D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329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Primary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background with many circles&#10;&#10;Description automatically generated with medium confidence">
            <a:extLst>
              <a:ext uri="{FF2B5EF4-FFF2-40B4-BE49-F238E27FC236}">
                <a16:creationId xmlns:a16="http://schemas.microsoft.com/office/drawing/2014/main" id="{613BB57C-F0EE-BEF6-822E-D1B229684A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F7A1D-ABF6-F98A-6664-3451D9BC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14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107D8-7D90-98A6-1639-0B68AA66D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1405C"/>
                </a:solidFill>
              </a:defRPr>
            </a:lvl1pPr>
            <a:lvl2pPr>
              <a:defRPr>
                <a:solidFill>
                  <a:srgbClr val="11405C"/>
                </a:solidFill>
              </a:defRPr>
            </a:lvl2pPr>
            <a:lvl3pPr>
              <a:defRPr>
                <a:solidFill>
                  <a:srgbClr val="11405C"/>
                </a:solidFill>
              </a:defRPr>
            </a:lvl3pPr>
            <a:lvl4pPr>
              <a:defRPr>
                <a:solidFill>
                  <a:srgbClr val="11405C"/>
                </a:solidFill>
              </a:defRPr>
            </a:lvl4pPr>
            <a:lvl5pPr>
              <a:defRPr>
                <a:solidFill>
                  <a:srgbClr val="11405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51B1-70FE-AED9-9212-29E01DBD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6D94-A7BD-4B6E-B753-79AAA3CCBF3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0C94A-B7C9-C5ED-5B78-89F2F9EF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0A357-C561-40BE-14FB-C85CC91B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474C-E03E-4C82-BE16-E60ED47D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9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110004-B53A-00E0-8C54-270513254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7BBC5-2D14-0348-A40D-DB823823F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C67A9-5040-9CD9-17A3-CBC26D04F3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B6D94-A7BD-4B6E-B753-79AAA3CCBF3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251D6-2FEA-F2D7-D332-1E8214DED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F0B75-9038-36B8-AD02-C0A5B78818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4474C-E03E-4C82-BE16-E60ED47D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60" r:id="rId3"/>
    <p:sldLayoutId id="2147483690" r:id="rId4"/>
    <p:sldLayoutId id="2147483650" r:id="rId5"/>
    <p:sldLayoutId id="2147483693" r:id="rId6"/>
    <p:sldLayoutId id="2147483694" r:id="rId7"/>
    <p:sldLayoutId id="2147483671" r:id="rId8"/>
    <p:sldLayoutId id="2147483695" r:id="rId9"/>
    <p:sldLayoutId id="2147483696" r:id="rId10"/>
    <p:sldLayoutId id="2147483717" r:id="rId11"/>
    <p:sldLayoutId id="2147483718" r:id="rId12"/>
    <p:sldLayoutId id="2147483719" r:id="rId13"/>
    <p:sldLayoutId id="2147483663" r:id="rId14"/>
    <p:sldLayoutId id="2147483697" r:id="rId15"/>
    <p:sldLayoutId id="2147483698" r:id="rId16"/>
    <p:sldLayoutId id="2147483667" r:id="rId17"/>
    <p:sldLayoutId id="2147483703" r:id="rId18"/>
    <p:sldLayoutId id="2147483704" r:id="rId19"/>
    <p:sldLayoutId id="2147483669" r:id="rId20"/>
    <p:sldLayoutId id="2147483699" r:id="rId21"/>
    <p:sldLayoutId id="2147483700" r:id="rId22"/>
    <p:sldLayoutId id="2147483673" r:id="rId23"/>
    <p:sldLayoutId id="2147483701" r:id="rId24"/>
    <p:sldLayoutId id="2147483702" r:id="rId25"/>
    <p:sldLayoutId id="2147483654" r:id="rId26"/>
    <p:sldLayoutId id="2147483707" r:id="rId27"/>
    <p:sldLayoutId id="2147483708" r:id="rId28"/>
    <p:sldLayoutId id="2147483680" r:id="rId29"/>
    <p:sldLayoutId id="2147483705" r:id="rId30"/>
    <p:sldLayoutId id="2147483706" r:id="rId31"/>
    <p:sldLayoutId id="2147483720" r:id="rId32"/>
    <p:sldLayoutId id="2147483721" r:id="rId33"/>
    <p:sldLayoutId id="2147483722" r:id="rId34"/>
    <p:sldLayoutId id="2147483682" r:id="rId35"/>
    <p:sldLayoutId id="2147483709" r:id="rId36"/>
    <p:sldLayoutId id="2147483710" r:id="rId37"/>
    <p:sldLayoutId id="2147483684" r:id="rId38"/>
    <p:sldLayoutId id="2147483711" r:id="rId39"/>
    <p:sldLayoutId id="2147483712" r:id="rId40"/>
    <p:sldLayoutId id="2147483686" r:id="rId41"/>
    <p:sldLayoutId id="2147483713" r:id="rId42"/>
    <p:sldLayoutId id="2147483714" r:id="rId43"/>
    <p:sldLayoutId id="2147483688" r:id="rId44"/>
    <p:sldLayoutId id="2147483715" r:id="rId45"/>
    <p:sldLayoutId id="2147483716" r:id="rId46"/>
    <p:sldLayoutId id="2147483655" r:id="rId47"/>
    <p:sldLayoutId id="2147483677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11405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85000"/>
        <a:buFont typeface="Arial" panose="020B0604020202020204" pitchFamily="34" charset="0"/>
        <a:buChar char="○"/>
        <a:defRPr sz="2800" kern="1200">
          <a:solidFill>
            <a:srgbClr val="11405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1405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1405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1405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1405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6774C-AB8A-4B28-63C0-C6C9220311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2025</a:t>
            </a:r>
            <a:br>
              <a:rPr lang="en-US"/>
            </a:br>
            <a:r>
              <a:rPr lang="en-US"/>
              <a:t>4% Housing Tax Credit Awards</a:t>
            </a:r>
            <a:br>
              <a:rPr lang="en-US"/>
            </a:br>
            <a:r>
              <a:rPr lang="en-US" sz="2200" b="0" i="1"/>
              <a:t>December 3, 2025</a:t>
            </a:r>
            <a:endParaRPr lang="en-US" b="0" i="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30C5F9-0BA3-82CC-7135-E0FE7E1BD9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Brian Sweeney  |  Tax Credit Director</a:t>
            </a:r>
          </a:p>
          <a:p>
            <a:r>
              <a:rPr lang="en-US"/>
              <a:t>Iowa Finance Authority</a:t>
            </a:r>
          </a:p>
        </p:txBody>
      </p:sp>
    </p:spTree>
    <p:extLst>
      <p:ext uri="{BB962C8B-B14F-4D97-AF65-F5344CB8AC3E}">
        <p14:creationId xmlns:p14="http://schemas.microsoft.com/office/powerpoint/2010/main" val="2409825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C099C-5554-0F5A-531A-F2D887014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6C85A62-67AF-52E8-9F51-CF3248C54D65}"/>
              </a:ext>
            </a:extLst>
          </p:cNvPr>
          <p:cNvSpPr/>
          <p:nvPr/>
        </p:nvSpPr>
        <p:spPr>
          <a:xfrm>
            <a:off x="597161" y="83977"/>
            <a:ext cx="5952930" cy="5915608"/>
          </a:xfrm>
          <a:prstGeom prst="ellipse">
            <a:avLst/>
          </a:prstGeom>
          <a:solidFill>
            <a:srgbClr val="11405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C5D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APPLICANTS</a:t>
            </a:r>
          </a:p>
          <a:p>
            <a:pPr algn="ctr"/>
            <a:endParaRPr lang="en-US" dirty="0">
              <a:solidFill>
                <a:srgbClr val="C5D466"/>
              </a:solidFill>
            </a:endParaRPr>
          </a:p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$18,201,281</a:t>
            </a:r>
          </a:p>
          <a:p>
            <a:pPr algn="ctr"/>
            <a:r>
              <a:rPr lang="en-US" sz="2400" b="1" dirty="0">
                <a:solidFill>
                  <a:srgbClr val="C5D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4% TAX CREDITS REQUESTED</a:t>
            </a:r>
          </a:p>
          <a:p>
            <a:pPr algn="ctr"/>
            <a:endParaRPr lang="en-US" dirty="0">
              <a:solidFill>
                <a:srgbClr val="C5D466"/>
              </a:solidFill>
            </a:endParaRPr>
          </a:p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$125,027,383</a:t>
            </a:r>
          </a:p>
          <a:p>
            <a:pPr algn="ctr"/>
            <a:r>
              <a:rPr lang="en-US" sz="2400" b="1" dirty="0">
                <a:solidFill>
                  <a:srgbClr val="C5D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 EXEMPT BONDS REQUESTED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4E31507-3B72-541B-81E8-2965E098F0BB}"/>
              </a:ext>
            </a:extLst>
          </p:cNvPr>
          <p:cNvSpPr/>
          <p:nvPr/>
        </p:nvSpPr>
        <p:spPr>
          <a:xfrm>
            <a:off x="5881398" y="712238"/>
            <a:ext cx="5952930" cy="5915608"/>
          </a:xfrm>
          <a:prstGeom prst="ellipse">
            <a:avLst/>
          </a:prstGeom>
          <a:solidFill>
            <a:srgbClr val="0764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C5D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AWARDS</a:t>
            </a:r>
            <a:endParaRPr lang="en-US" b="1" dirty="0">
              <a:solidFill>
                <a:srgbClr val="C5D4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srgbClr val="C5D466"/>
              </a:solidFill>
            </a:endParaRPr>
          </a:p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$11,037,998</a:t>
            </a:r>
          </a:p>
          <a:p>
            <a:pPr algn="ctr"/>
            <a:r>
              <a:rPr lang="en-US" sz="2400" b="1" dirty="0">
                <a:solidFill>
                  <a:srgbClr val="C5D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4% TAX CREDITS AWARDED</a:t>
            </a:r>
          </a:p>
          <a:p>
            <a:pPr algn="ctr"/>
            <a:endParaRPr lang="en-US" sz="2400" b="1" dirty="0">
              <a:solidFill>
                <a:srgbClr val="C5D4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$76,402,467</a:t>
            </a:r>
          </a:p>
          <a:p>
            <a:pPr algn="ctr"/>
            <a:r>
              <a:rPr lang="en-US" sz="2400" b="1" dirty="0">
                <a:solidFill>
                  <a:srgbClr val="C5D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 EXEMPT BONDS USED</a:t>
            </a:r>
          </a:p>
          <a:p>
            <a:pPr algn="ctr"/>
            <a:endParaRPr lang="en-US" dirty="0">
              <a:solidFill>
                <a:srgbClr val="C5D466"/>
              </a:solidFill>
            </a:endParaRPr>
          </a:p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781</a:t>
            </a:r>
            <a:r>
              <a:rPr lang="en-US" dirty="0"/>
              <a:t> </a:t>
            </a:r>
          </a:p>
          <a:p>
            <a:pPr algn="ctr"/>
            <a:r>
              <a:rPr lang="en-US" sz="2400" b="1" dirty="0">
                <a:solidFill>
                  <a:srgbClr val="C5D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LIHTC UNITS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328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A8181-BFD3-F015-CF25-B8E8205B3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87" y="127819"/>
            <a:ext cx="11235813" cy="6319634"/>
          </a:xfrm>
        </p:spPr>
        <p:txBody>
          <a:bodyPr anchor="t"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MARTIN</a:t>
            </a:r>
            <a:r>
              <a:rPr lang="en-US" sz="3600" dirty="0">
                <a:latin typeface="Aptos Slab" panose="020F0502020204030204" pitchFamily="34" charset="0"/>
              </a:rPr>
              <a:t> </a:t>
            </a:r>
            <a:r>
              <a:rPr lang="en-US" sz="3600" dirty="0">
                <a:latin typeface="Arial Black" panose="020B0A04020102020204" pitchFamily="34" charset="0"/>
              </a:rPr>
              <a:t>TOWER APARTMENTS</a:t>
            </a:r>
            <a:br>
              <a:rPr lang="en-US" dirty="0"/>
            </a:br>
            <a:br>
              <a:rPr lang="en-US" sz="2000" dirty="0"/>
            </a:br>
            <a:r>
              <a:rPr lang="en-US" dirty="0"/>
              <a:t>SIOUX CITY</a:t>
            </a:r>
            <a:br>
              <a:rPr lang="en-US" dirty="0"/>
            </a:br>
            <a:br>
              <a:rPr lang="en-US" dirty="0"/>
            </a:br>
            <a:r>
              <a:rPr lang="en-US" sz="2200" b="0" dirty="0" err="1"/>
              <a:t>Acq</a:t>
            </a:r>
            <a:r>
              <a:rPr lang="en-US" sz="2200" b="0" dirty="0"/>
              <a:t>/Rehab</a:t>
            </a:r>
            <a:br>
              <a:rPr lang="en-US" sz="2200" b="0" dirty="0"/>
            </a:br>
            <a:r>
              <a:rPr lang="en-US" sz="2200" b="0" dirty="0"/>
              <a:t>Older Persons 62</a:t>
            </a:r>
            <a:br>
              <a:rPr lang="en-US" dirty="0"/>
            </a:br>
            <a:r>
              <a:rPr lang="en-US" sz="2200" dirty="0"/>
              <a:t>86 LIHTC Units</a:t>
            </a:r>
            <a:br>
              <a:rPr lang="en-US" dirty="0"/>
            </a:br>
            <a:br>
              <a:rPr lang="en-US" dirty="0"/>
            </a:br>
            <a:r>
              <a:rPr lang="en-US" sz="2400" dirty="0"/>
              <a:t>Developer:</a:t>
            </a:r>
            <a:br>
              <a:rPr lang="en-US" sz="2400" dirty="0"/>
            </a:br>
            <a:r>
              <a:rPr lang="en-US" sz="2200" b="0" dirty="0"/>
              <a:t>Steele Properties </a:t>
            </a:r>
            <a:r>
              <a:rPr lang="en-US" sz="2200" b="0"/>
              <a:t>IV LLC</a:t>
            </a:r>
            <a:br>
              <a:rPr lang="en-US" sz="2400" b="0" dirty="0"/>
            </a:br>
            <a:br>
              <a:rPr lang="en-US" sz="2400" b="0" dirty="0"/>
            </a:br>
            <a:br>
              <a:rPr lang="en-US" sz="2400" dirty="0"/>
            </a:br>
            <a:r>
              <a:rPr lang="en-US" sz="2200" dirty="0"/>
              <a:t>Total Development Costs: </a:t>
            </a:r>
            <a:r>
              <a:rPr lang="en-US" sz="2200" b="0" dirty="0"/>
              <a:t>$16.7 Million</a:t>
            </a:r>
            <a:br>
              <a:rPr lang="en-US" sz="2000" dirty="0"/>
            </a:br>
            <a:r>
              <a:rPr lang="en-US" sz="2200" dirty="0"/>
              <a:t>Tax Credits: </a:t>
            </a:r>
            <a:r>
              <a:rPr lang="en-US" sz="2200" b="0" dirty="0"/>
              <a:t>$685,182</a:t>
            </a:r>
            <a:br>
              <a:rPr lang="en-US" sz="2200" b="0" dirty="0"/>
            </a:br>
            <a:r>
              <a:rPr lang="en-US" sz="2200" dirty="0"/>
              <a:t>Tax-Exempt Bond: </a:t>
            </a:r>
            <a:r>
              <a:rPr lang="en-US" sz="2200" b="0" dirty="0"/>
              <a:t>$5,215,000</a:t>
            </a:r>
            <a:br>
              <a:rPr lang="en-US" sz="2000" dirty="0"/>
            </a:br>
            <a:endParaRPr lang="en-US" b="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92B5BBD-7EEA-F8AA-DEC6-9089137006D6}"/>
              </a:ext>
            </a:extLst>
          </p:cNvPr>
          <p:cNvSpPr/>
          <p:nvPr/>
        </p:nvSpPr>
        <p:spPr>
          <a:xfrm>
            <a:off x="5735893" y="579566"/>
            <a:ext cx="5983908" cy="5867887"/>
          </a:xfrm>
          <a:prstGeom prst="ellipse">
            <a:avLst/>
          </a:prstGeom>
          <a:blipFill dpi="0" rotWithShape="0">
            <a:blip r:embed="rId3"/>
            <a:srcRect/>
            <a:tile tx="-1905000" ty="0" sx="60000" sy="60000" flip="none" algn="tl"/>
          </a:blipFill>
          <a:ln w="79375">
            <a:solidFill>
              <a:srgbClr val="C5D4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848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73F388E-979D-D256-EBA0-C52F9106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82328"/>
          </a:xfrm>
        </p:spPr>
        <p:txBody>
          <a:bodyPr anchor="t">
            <a:normAutofit/>
          </a:bodyPr>
          <a:lstStyle/>
          <a:p>
            <a:r>
              <a:rPr lang="en-US" sz="3600" dirty="0">
                <a:solidFill>
                  <a:srgbClr val="11405C"/>
                </a:solidFill>
                <a:latin typeface="Arial Black" panose="020B0A04020102020204" pitchFamily="34" charset="0"/>
              </a:rPr>
              <a:t>THE ATHENEUM</a:t>
            </a:r>
            <a:br>
              <a:rPr lang="en-US" dirty="0"/>
            </a:br>
            <a:br>
              <a:rPr lang="en-US" sz="2000" dirty="0"/>
            </a:br>
            <a:r>
              <a:rPr lang="en-US" dirty="0">
                <a:solidFill>
                  <a:srgbClr val="11405C"/>
                </a:solidFill>
              </a:rPr>
              <a:t>CEDAR RAPIDS</a:t>
            </a:r>
            <a:br>
              <a:rPr lang="en-US" dirty="0"/>
            </a:br>
            <a:br>
              <a:rPr lang="en-US" sz="2200" b="0" i="1" dirty="0"/>
            </a:br>
            <a:r>
              <a:rPr lang="en-US" sz="2000" b="0" dirty="0">
                <a:solidFill>
                  <a:srgbClr val="11405C"/>
                </a:solidFill>
              </a:rPr>
              <a:t>New Construction</a:t>
            </a:r>
            <a:br>
              <a:rPr lang="en-US" sz="2000" b="0" dirty="0">
                <a:solidFill>
                  <a:srgbClr val="11405C"/>
                </a:solidFill>
              </a:rPr>
            </a:br>
            <a:r>
              <a:rPr lang="en-US" sz="2000" b="0" dirty="0">
                <a:solidFill>
                  <a:srgbClr val="11405C"/>
                </a:solidFill>
              </a:rPr>
              <a:t>Family</a:t>
            </a:r>
            <a:br>
              <a:rPr lang="en-US" i="1" dirty="0"/>
            </a:br>
            <a:r>
              <a:rPr lang="en-US" sz="2000" dirty="0">
                <a:solidFill>
                  <a:srgbClr val="11405C"/>
                </a:solidFill>
              </a:rPr>
              <a:t>192 LIHTC Units</a:t>
            </a:r>
            <a:br>
              <a:rPr lang="en-US" dirty="0"/>
            </a:br>
            <a:br>
              <a:rPr lang="en-US" dirty="0"/>
            </a:br>
            <a:r>
              <a:rPr lang="en-US" sz="2400" dirty="0">
                <a:solidFill>
                  <a:srgbClr val="11405C"/>
                </a:solidFill>
              </a:rPr>
              <a:t>Developer:</a:t>
            </a:r>
            <a:br>
              <a:rPr lang="en-US" sz="2400" dirty="0"/>
            </a:br>
            <a:r>
              <a:rPr lang="en-US" sz="2000" b="0" dirty="0" err="1">
                <a:solidFill>
                  <a:srgbClr val="11405C"/>
                </a:solidFill>
              </a:rPr>
              <a:t>Pedcor</a:t>
            </a:r>
            <a:r>
              <a:rPr lang="en-US" sz="2000" b="0" dirty="0">
                <a:solidFill>
                  <a:srgbClr val="11405C"/>
                </a:solidFill>
              </a:rPr>
              <a:t> Development Associates, LLC</a:t>
            </a:r>
            <a:br>
              <a:rPr lang="en-US" sz="2000" b="0" dirty="0">
                <a:solidFill>
                  <a:srgbClr val="11405C"/>
                </a:solidFill>
              </a:rPr>
            </a:br>
            <a:br>
              <a:rPr lang="en-US" sz="2000" b="0" dirty="0">
                <a:solidFill>
                  <a:srgbClr val="11405C"/>
                </a:solidFill>
              </a:rPr>
            </a:br>
            <a:br>
              <a:rPr lang="en-US" sz="2400" dirty="0"/>
            </a:br>
            <a:r>
              <a:rPr lang="en-US" sz="2000" dirty="0">
                <a:solidFill>
                  <a:srgbClr val="11405C"/>
                </a:solidFill>
              </a:rPr>
              <a:t>Total Development Costs: </a:t>
            </a:r>
            <a:r>
              <a:rPr lang="en-US" sz="2000" b="0" dirty="0">
                <a:solidFill>
                  <a:srgbClr val="11405C"/>
                </a:solidFill>
              </a:rPr>
              <a:t>$62.2 Million</a:t>
            </a:r>
            <a:br>
              <a:rPr lang="en-US" sz="2000" dirty="0"/>
            </a:br>
            <a:r>
              <a:rPr lang="en-US" sz="2000" dirty="0">
                <a:solidFill>
                  <a:srgbClr val="11405C"/>
                </a:solidFill>
              </a:rPr>
              <a:t>Tax Credits: </a:t>
            </a:r>
            <a:r>
              <a:rPr lang="en-US" sz="2000" b="0" dirty="0">
                <a:solidFill>
                  <a:srgbClr val="11405C"/>
                </a:solidFill>
              </a:rPr>
              <a:t>$2,881,783</a:t>
            </a:r>
            <a:br>
              <a:rPr lang="en-US" sz="2000" dirty="0"/>
            </a:br>
            <a:r>
              <a:rPr lang="en-US" sz="2000" dirty="0">
                <a:solidFill>
                  <a:srgbClr val="11405C"/>
                </a:solidFill>
              </a:rPr>
              <a:t>Tax Exempt Bonds: </a:t>
            </a:r>
            <a:r>
              <a:rPr lang="en-US" sz="2000" b="0" dirty="0">
                <a:solidFill>
                  <a:srgbClr val="11405C"/>
                </a:solidFill>
              </a:rPr>
              <a:t>$20,282,551</a:t>
            </a:r>
            <a:br>
              <a:rPr lang="en-US" sz="2000" dirty="0"/>
            </a:br>
            <a:endParaRPr lang="en-US" b="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0AD43B4-46AD-E204-798A-DDC1D736D6EC}"/>
              </a:ext>
            </a:extLst>
          </p:cNvPr>
          <p:cNvSpPr/>
          <p:nvPr/>
        </p:nvSpPr>
        <p:spPr>
          <a:xfrm>
            <a:off x="5396081" y="240357"/>
            <a:ext cx="6630520" cy="637728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85725">
            <a:solidFill>
              <a:srgbClr val="11405C">
                <a:alpha val="96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6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A8C6C63-5D2A-E271-AFDE-A9F45E475A47}"/>
              </a:ext>
            </a:extLst>
          </p:cNvPr>
          <p:cNvSpPr/>
          <p:nvPr/>
        </p:nvSpPr>
        <p:spPr>
          <a:xfrm>
            <a:off x="5365849" y="295929"/>
            <a:ext cx="6592824" cy="626614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04775">
            <a:solidFill>
              <a:srgbClr val="C5D4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775512-AF99-BA0A-AF52-FA6D0B54B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82328"/>
          </a:xfrm>
        </p:spPr>
        <p:txBody>
          <a:bodyPr anchor="t"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CENTRAL AT </a:t>
            </a:r>
            <a:br>
              <a:rPr lang="en-US" sz="3600" dirty="0">
                <a:latin typeface="Arial Black" panose="020B0A04020102020204" pitchFamily="34" charset="0"/>
              </a:rPr>
            </a:br>
            <a:r>
              <a:rPr lang="en-US" sz="3600" dirty="0">
                <a:latin typeface="Arial Black" panose="020B0A04020102020204" pitchFamily="34" charset="0"/>
              </a:rPr>
              <a:t>ORCHARD COURT</a:t>
            </a:r>
            <a:br>
              <a:rPr lang="en-US" sz="4000" dirty="0"/>
            </a:br>
            <a:br>
              <a:rPr lang="en-US" sz="2000" dirty="0"/>
            </a:br>
            <a:r>
              <a:rPr lang="en-US" dirty="0"/>
              <a:t>IOWA CITY</a:t>
            </a:r>
            <a:br>
              <a:rPr lang="en-US" dirty="0"/>
            </a:br>
            <a:br>
              <a:rPr lang="en-US" sz="2200" b="0" i="1" dirty="0"/>
            </a:br>
            <a:r>
              <a:rPr lang="en-US" sz="2200" b="0" dirty="0"/>
              <a:t>New Construction</a:t>
            </a:r>
            <a:br>
              <a:rPr lang="en-US" sz="2200" b="0" dirty="0"/>
            </a:br>
            <a:r>
              <a:rPr lang="en-US" sz="2200" b="0" dirty="0"/>
              <a:t>Family</a:t>
            </a:r>
            <a:br>
              <a:rPr lang="en-US" dirty="0"/>
            </a:br>
            <a:r>
              <a:rPr lang="en-US" sz="2000" dirty="0"/>
              <a:t>183 LIHTC Units</a:t>
            </a:r>
            <a:br>
              <a:rPr lang="en-US" dirty="0"/>
            </a:br>
            <a:br>
              <a:rPr lang="en-US" dirty="0"/>
            </a:br>
            <a:r>
              <a:rPr lang="en-US" sz="2400" dirty="0"/>
              <a:t>Developer:</a:t>
            </a:r>
            <a:br>
              <a:rPr lang="en-US" sz="2400" dirty="0"/>
            </a:br>
            <a:r>
              <a:rPr lang="en-US" sz="2000" b="0" dirty="0"/>
              <a:t>Union Development Holdings III, LLC</a:t>
            </a:r>
            <a:br>
              <a:rPr lang="en-US" sz="2400" b="0" dirty="0"/>
            </a:br>
            <a:br>
              <a:rPr lang="en-US" sz="2400" dirty="0"/>
            </a:br>
            <a:r>
              <a:rPr lang="en-US" sz="2000" dirty="0"/>
              <a:t>Total Development Costs: </a:t>
            </a:r>
            <a:r>
              <a:rPr lang="en-US" sz="2000" b="0" dirty="0"/>
              <a:t>$61.9 Million</a:t>
            </a:r>
            <a:br>
              <a:rPr lang="en-US" sz="2000" dirty="0"/>
            </a:br>
            <a:r>
              <a:rPr lang="en-US" sz="2000" dirty="0"/>
              <a:t>Tax Credits: </a:t>
            </a:r>
            <a:r>
              <a:rPr lang="en-US" sz="2000" b="0" dirty="0"/>
              <a:t>$2,708,050</a:t>
            </a:r>
            <a:br>
              <a:rPr lang="en-US" sz="2000" dirty="0"/>
            </a:br>
            <a:r>
              <a:rPr lang="en-US" sz="2000" dirty="0"/>
              <a:t>Tax Exempt Bonds: </a:t>
            </a:r>
            <a:r>
              <a:rPr lang="en-US" sz="2000" b="0" dirty="0"/>
              <a:t>$19,794,458</a:t>
            </a:r>
            <a:br>
              <a:rPr lang="en-US" sz="2000" b="0" dirty="0"/>
            </a:b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619845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ABC3D83-9BC7-82A1-9C9A-A24B42E27DBD}"/>
              </a:ext>
            </a:extLst>
          </p:cNvPr>
          <p:cNvSpPr txBox="1"/>
          <p:nvPr/>
        </p:nvSpPr>
        <p:spPr>
          <a:xfrm>
            <a:off x="838200" y="201772"/>
            <a:ext cx="500587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SIOUX CITY 3</a:t>
            </a:r>
          </a:p>
          <a:p>
            <a:pPr lvl="0"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SIOUX CITY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140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140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Acq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/Rehab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Family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 LIHTC Units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Developers:</a:t>
            </a:r>
            <a:br>
              <a:rPr lang="en-US" sz="2400" dirty="0"/>
            </a:b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Community Preservation Partners, LLC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Hampstead Development Partners, Inc.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11405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Development Costs: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$42.9 Million</a:t>
            </a:r>
            <a:b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 Credits: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$1,790,122</a:t>
            </a:r>
            <a:b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 Exempt Bonds: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$13,610,458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11405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50D0368-F8A9-0823-DE33-2FE21E7ECBBC}"/>
              </a:ext>
            </a:extLst>
          </p:cNvPr>
          <p:cNvSpPr/>
          <p:nvPr/>
        </p:nvSpPr>
        <p:spPr>
          <a:xfrm>
            <a:off x="7604448" y="2519265"/>
            <a:ext cx="4450703" cy="4228980"/>
          </a:xfrm>
          <a:prstGeom prst="ellipse">
            <a:avLst/>
          </a:prstGeom>
          <a:blipFill dpi="0" rotWithShape="1">
            <a:blip r:embed="rId3"/>
            <a:srcRect/>
            <a:stretch>
              <a:fillRect l="-3000" r="-5000"/>
            </a:stretch>
          </a:blip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07947A4-D5EA-8FF4-0B34-7E2D229A47E1}"/>
              </a:ext>
            </a:extLst>
          </p:cNvPr>
          <p:cNvSpPr/>
          <p:nvPr/>
        </p:nvSpPr>
        <p:spPr>
          <a:xfrm>
            <a:off x="5294376" y="104827"/>
            <a:ext cx="4232615" cy="414500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76200">
            <a:solidFill>
              <a:srgbClr val="114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07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B5425BF-22C4-6486-D56E-0187B233B8E5}"/>
              </a:ext>
            </a:extLst>
          </p:cNvPr>
          <p:cNvSpPr/>
          <p:nvPr/>
        </p:nvSpPr>
        <p:spPr>
          <a:xfrm>
            <a:off x="5393094" y="267153"/>
            <a:ext cx="6531428" cy="6278271"/>
          </a:xfrm>
          <a:prstGeom prst="ellipse">
            <a:avLst/>
          </a:prstGeom>
          <a:blipFill dpi="0" rotWithShape="1">
            <a:blip r:embed="rId3"/>
            <a:srcRect/>
            <a:stretch>
              <a:fillRect r="-15000"/>
            </a:stretch>
          </a:blip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99EB51-7A8A-EC3F-78DD-AA0477263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82328"/>
          </a:xfrm>
        </p:spPr>
        <p:txBody>
          <a:bodyPr anchor="t"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SOUTHRIDGE FLATS</a:t>
            </a:r>
            <a:br>
              <a:rPr lang="en-US" dirty="0"/>
            </a:br>
            <a:br>
              <a:rPr lang="en-US" sz="2000" dirty="0"/>
            </a:br>
            <a:r>
              <a:rPr lang="en-US" dirty="0"/>
              <a:t>DES MOINES</a:t>
            </a:r>
            <a:br>
              <a:rPr lang="en-US" dirty="0"/>
            </a:br>
            <a:br>
              <a:rPr lang="en-US" sz="2200" b="0" i="1" dirty="0"/>
            </a:br>
            <a:r>
              <a:rPr lang="en-US" sz="2200" b="0" dirty="0"/>
              <a:t>New Construction</a:t>
            </a:r>
            <a:br>
              <a:rPr lang="en-US" sz="2200" b="0" dirty="0"/>
            </a:br>
            <a:r>
              <a:rPr lang="en-US" sz="2200" b="0" dirty="0"/>
              <a:t>Family</a:t>
            </a:r>
            <a:br>
              <a:rPr lang="en-US" dirty="0"/>
            </a:br>
            <a:r>
              <a:rPr lang="en-US" sz="2000" dirty="0"/>
              <a:t>160 LIHTC Units</a:t>
            </a:r>
            <a:br>
              <a:rPr lang="en-US" dirty="0"/>
            </a:br>
            <a:br>
              <a:rPr lang="en-US" dirty="0"/>
            </a:br>
            <a:r>
              <a:rPr lang="en-US" sz="2400" dirty="0"/>
              <a:t>Developer:</a:t>
            </a:r>
            <a:br>
              <a:rPr lang="en-US" sz="2400" dirty="0"/>
            </a:br>
            <a:r>
              <a:rPr lang="en-US" sz="2000" b="0" dirty="0"/>
              <a:t>ECG Southridge Developer, LLC</a:t>
            </a:r>
            <a:br>
              <a:rPr lang="en-US" sz="2400" b="0" dirty="0"/>
            </a:br>
            <a:br>
              <a:rPr lang="en-US" sz="2400" b="0" dirty="0"/>
            </a:br>
            <a:br>
              <a:rPr lang="en-US" sz="2400" dirty="0"/>
            </a:br>
            <a:r>
              <a:rPr lang="en-US" sz="2000" dirty="0"/>
              <a:t>Total Development Costs: </a:t>
            </a:r>
            <a:r>
              <a:rPr lang="en-US" sz="2000" b="0" dirty="0"/>
              <a:t>$62.1 Million</a:t>
            </a:r>
            <a:br>
              <a:rPr lang="en-US" sz="2000" dirty="0"/>
            </a:br>
            <a:r>
              <a:rPr lang="en-US" sz="2000" dirty="0"/>
              <a:t>Tax Credits: </a:t>
            </a:r>
            <a:r>
              <a:rPr lang="en-US" sz="2000" b="0" dirty="0"/>
              <a:t>$2,972,861</a:t>
            </a:r>
            <a:br>
              <a:rPr lang="en-US" sz="2000" b="0" dirty="0"/>
            </a:br>
            <a:r>
              <a:rPr lang="en-US" sz="2000" dirty="0"/>
              <a:t>Tax Exempt Bonds: </a:t>
            </a:r>
            <a:r>
              <a:rPr lang="en-US" sz="2000" b="0" dirty="0"/>
              <a:t>$17,500,000</a:t>
            </a:r>
            <a:br>
              <a:rPr lang="en-US" sz="2000" dirty="0"/>
            </a:b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974594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EC99C-4CBF-BDAE-78D9-7DDA8448F2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3D0C8-C3C5-E12D-569B-8F15DA04E4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Brian Sweeney  |  Tax Credit Director  |  brian.sweeney@iowafinance.com  |  515.452.0460</a:t>
            </a:r>
          </a:p>
          <a:p>
            <a:r>
              <a:rPr lang="en-US"/>
              <a:t>Iowa Finance Authority</a:t>
            </a:r>
          </a:p>
        </p:txBody>
      </p:sp>
    </p:spTree>
    <p:extLst>
      <p:ext uri="{BB962C8B-B14F-4D97-AF65-F5344CB8AC3E}">
        <p14:creationId xmlns:p14="http://schemas.microsoft.com/office/powerpoint/2010/main" val="352836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4902371-e9a1-4774-b6f8-4323d749ace1" xsi:nil="true"/>
    <lcf76f155ced4ddcb4097134ff3c332f xmlns="671fdf05-166f-4ee6-a01a-142d0de070d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0AB56F06A8514890C651776EEEBC1C" ma:contentTypeVersion="18" ma:contentTypeDescription="Create a new document." ma:contentTypeScope="" ma:versionID="3338b90da2aedf5263cfdaf5d02da26e">
  <xsd:schema xmlns:xsd="http://www.w3.org/2001/XMLSchema" xmlns:xs="http://www.w3.org/2001/XMLSchema" xmlns:p="http://schemas.microsoft.com/office/2006/metadata/properties" xmlns:ns2="671fdf05-166f-4ee6-a01a-142d0de070d3" xmlns:ns3="04902371-e9a1-4774-b6f8-4323d749ace1" targetNamespace="http://schemas.microsoft.com/office/2006/metadata/properties" ma:root="true" ma:fieldsID="e69cad64b628249656f19715307bef2e" ns2:_="" ns3:_="">
    <xsd:import namespace="671fdf05-166f-4ee6-a01a-142d0de070d3"/>
    <xsd:import namespace="04902371-e9a1-4774-b6f8-4323d749ac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1fdf05-166f-4ee6-a01a-142d0de070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73c2f1c-0c45-49b9-b292-96ca38f5026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902371-e9a1-4774-b6f8-4323d749ace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cc61e7b-f1c0-4b75-8e3d-1b2c7cd331ee}" ma:internalName="TaxCatchAll" ma:showField="CatchAllData" ma:web="04902371-e9a1-4774-b6f8-4323d749ac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9849B8-FF0C-454F-B847-191044778F70}">
  <ds:schemaRefs>
    <ds:schemaRef ds:uri="04902371-e9a1-4774-b6f8-4323d749ace1"/>
    <ds:schemaRef ds:uri="671fdf05-166f-4ee6-a01a-142d0de070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D9C7843-8D78-405D-9B86-916F29A590B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A0D3C9-7E5A-4D0C-8E59-A6CF7D70A709}">
  <ds:schemaRefs>
    <ds:schemaRef ds:uri="04902371-e9a1-4774-b6f8-4323d749ace1"/>
    <ds:schemaRef ds:uri="671fdf05-166f-4ee6-a01a-142d0de070d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372</Words>
  <Application>Microsoft Office PowerPoint</Application>
  <PresentationFormat>Widescreen</PresentationFormat>
  <Paragraphs>50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Aptos Slab</vt:lpstr>
      <vt:lpstr>Arial</vt:lpstr>
      <vt:lpstr>Arial Black</vt:lpstr>
      <vt:lpstr>Calibri</vt:lpstr>
      <vt:lpstr>Office Theme</vt:lpstr>
      <vt:lpstr>2025 4% Housing Tax Credit Awards December 3, 2025</vt:lpstr>
      <vt:lpstr>PowerPoint Presentation</vt:lpstr>
      <vt:lpstr>MARTIN TOWER APARTMENTS  SIOUX CITY  Acq/Rehab Older Persons 62 86 LIHTC Units  Developer: Steele Properties IV LLC   Total Development Costs: $16.7 Million Tax Credits: $685,182 Tax-Exempt Bond: $5,215,000 </vt:lpstr>
      <vt:lpstr>THE ATHENEUM  CEDAR RAPIDS  New Construction Family 192 LIHTC Units  Developer: Pedcor Development Associates, LLC   Total Development Costs: $62.2 Million Tax Credits: $2,881,783 Tax Exempt Bonds: $20,282,551 </vt:lpstr>
      <vt:lpstr>CENTRAL AT  ORCHARD COURT  IOWA CITY  New Construction Family 183 LIHTC Units  Developer: Union Development Holdings III, LLC  Total Development Costs: $61.9 Million Tax Credits: $2,708,050 Tax Exempt Bonds: $19,794,458 </vt:lpstr>
      <vt:lpstr>PowerPoint Presentation</vt:lpstr>
      <vt:lpstr>SOUTHRIDGE FLATS  DES MOINES  New Construction Family 160 LIHTC Units  Developer: ECG Southridge Developer, LLC   Total Development Costs: $62.1 Million Tax Credits: $2,972,861 Tax Exempt Bonds: $17,500,000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Greiner</dc:creator>
  <cp:lastModifiedBy>Jason Boten</cp:lastModifiedBy>
  <cp:revision>3</cp:revision>
  <dcterms:created xsi:type="dcterms:W3CDTF">2023-10-09T14:52:58Z</dcterms:created>
  <dcterms:modified xsi:type="dcterms:W3CDTF">2025-11-24T14:30:34Z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0x010100200AB56F06A8514890C651776EEEBC1C</vt:lpwstr>
  </property>
  <property fmtid="{D5CDD505-2E9C-101B-9397-08002B2CF9AE}" pid="3" name="MediaServiceImageTags">
    <vt:lpwstr/>
  </property>
</Properties>
</file>