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8"/>
  </p:notesMasterIdLst>
  <p:sldIdLst>
    <p:sldId id="314" r:id="rId2"/>
    <p:sldId id="452" r:id="rId3"/>
    <p:sldId id="486" r:id="rId4"/>
    <p:sldId id="480" r:id="rId5"/>
    <p:sldId id="457" r:id="rId6"/>
    <p:sldId id="458" r:id="rId7"/>
    <p:sldId id="459" r:id="rId8"/>
    <p:sldId id="472" r:id="rId9"/>
    <p:sldId id="473" r:id="rId10"/>
    <p:sldId id="474" r:id="rId11"/>
    <p:sldId id="487" r:id="rId12"/>
    <p:sldId id="460" r:id="rId13"/>
    <p:sldId id="461" r:id="rId14"/>
    <p:sldId id="463" r:id="rId15"/>
    <p:sldId id="464" r:id="rId16"/>
    <p:sldId id="466" r:id="rId17"/>
    <p:sldId id="485" r:id="rId18"/>
    <p:sldId id="462" r:id="rId19"/>
    <p:sldId id="482" r:id="rId20"/>
    <p:sldId id="483" r:id="rId21"/>
    <p:sldId id="481" r:id="rId22"/>
    <p:sldId id="484" r:id="rId23"/>
    <p:sldId id="491" r:id="rId24"/>
    <p:sldId id="492" r:id="rId25"/>
    <p:sldId id="488" r:id="rId26"/>
    <p:sldId id="467" r:id="rId27"/>
    <p:sldId id="468" r:id="rId28"/>
    <p:sldId id="469" r:id="rId29"/>
    <p:sldId id="470" r:id="rId30"/>
    <p:sldId id="471" r:id="rId31"/>
    <p:sldId id="489" r:id="rId32"/>
    <p:sldId id="475" r:id="rId33"/>
    <p:sldId id="476" r:id="rId34"/>
    <p:sldId id="477" r:id="rId35"/>
    <p:sldId id="478" r:id="rId36"/>
    <p:sldId id="479" r:id="rId37"/>
  </p:sldIdLst>
  <p:sldSz cx="9144000" cy="5143500" type="screen16x9"/>
  <p:notesSz cx="6858000" cy="9144000"/>
  <p:embeddedFontLst>
    <p:embeddedFont>
      <p:font typeface="Open Sans" pitchFamily="2"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Ell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9CC39-EF41-4C08-86D0-186616F77856}" v="426" dt="2024-08-09T15:59:15.227"/>
  </p1510:revLst>
</p1510:revInfo>
</file>

<file path=ppt/tableStyles.xml><?xml version="1.0" encoding="utf-8"?>
<a:tblStyleLst xmlns:a="http://schemas.openxmlformats.org/drawingml/2006/main" def="{007BF945-8C1D-498D-89B5-74EF37427914}">
  <a:tblStyle styleId="{007BF945-8C1D-498D-89B5-74EF37427914}"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1F5"/>
          </a:solidFill>
        </a:fill>
      </a:tcStyle>
    </a:wholeTbl>
    <a:band1H>
      <a:tcTxStyle b="off" i="off"/>
      <a:tcStyle>
        <a:tcBdr/>
        <a:fill>
          <a:solidFill>
            <a:srgbClr val="CEE2EA"/>
          </a:solidFill>
        </a:fill>
      </a:tcStyle>
    </a:band1H>
    <a:band2H>
      <a:tcTxStyle b="off" i="off"/>
      <a:tcStyle>
        <a:tcBdr/>
      </a:tcStyle>
    </a:band2H>
    <a:band1V>
      <a:tcTxStyle b="off" i="off"/>
      <a:tcStyle>
        <a:tcBdr/>
        <a:fill>
          <a:solidFill>
            <a:srgbClr val="CEE2E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1F5"/>
          </a:solidFill>
        </a:fill>
      </a:tcStyle>
    </a:lastRow>
    <a:seCell>
      <a:tcTxStyle b="off" i="off"/>
      <a:tcStyle>
        <a:tcBdr/>
      </a:tcStyle>
    </a:seCell>
    <a:swCell>
      <a:tcTxStyle b="off" i="off"/>
      <a:tcStyle>
        <a:tcBdr/>
      </a:tcStyle>
    </a:swCell>
    <a:firstRow>
      <a:tcTxStyle b="on" i="off"/>
      <a:tcStyle>
        <a:tcBdr/>
        <a:fill>
          <a:solidFill>
            <a:srgbClr val="E8F1F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133" d="100"/>
          <a:sy n="133" d="100"/>
        </p:scale>
        <p:origin x="906"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Rhoda" userId="5ef6ebf5-2714-4c97-8f5a-321e54c32adc" providerId="ADAL" clId="{C539CC39-EF41-4C08-86D0-186616F77856}"/>
    <pc:docChg chg="undo redo custSel addSld delSld modSld sldOrd">
      <pc:chgData name="Heather Rhoda" userId="5ef6ebf5-2714-4c97-8f5a-321e54c32adc" providerId="ADAL" clId="{C539CC39-EF41-4C08-86D0-186616F77856}" dt="2024-09-04T19:11:59.331" v="9988" actId="313"/>
      <pc:docMkLst>
        <pc:docMk/>
      </pc:docMkLst>
      <pc:sldChg chg="modSp mod">
        <pc:chgData name="Heather Rhoda" userId="5ef6ebf5-2714-4c97-8f5a-321e54c32adc" providerId="ADAL" clId="{C539CC39-EF41-4C08-86D0-186616F77856}" dt="2024-09-04T19:11:28.250" v="9987" actId="6549"/>
        <pc:sldMkLst>
          <pc:docMk/>
          <pc:sldMk cId="1754063713" sldId="314"/>
        </pc:sldMkLst>
        <pc:spChg chg="mod">
          <ac:chgData name="Heather Rhoda" userId="5ef6ebf5-2714-4c97-8f5a-321e54c32adc" providerId="ADAL" clId="{C539CC39-EF41-4C08-86D0-186616F77856}" dt="2024-09-04T19:11:28.250" v="9987" actId="6549"/>
          <ac:spMkLst>
            <pc:docMk/>
            <pc:sldMk cId="1754063713" sldId="314"/>
            <ac:spMk id="2" creationId="{C9A70C3C-8421-0E09-BC47-232961E63F46}"/>
          </ac:spMkLst>
        </pc:spChg>
      </pc:sldChg>
      <pc:sldChg chg="delSp modSp mod">
        <pc:chgData name="Heather Rhoda" userId="5ef6ebf5-2714-4c97-8f5a-321e54c32adc" providerId="ADAL" clId="{C539CC39-EF41-4C08-86D0-186616F77856}" dt="2024-08-09T12:19:55.883" v="9979" actId="20577"/>
        <pc:sldMkLst>
          <pc:docMk/>
          <pc:sldMk cId="4133942725" sldId="452"/>
        </pc:sldMkLst>
        <pc:spChg chg="mod">
          <ac:chgData name="Heather Rhoda" userId="5ef6ebf5-2714-4c97-8f5a-321e54c32adc" providerId="ADAL" clId="{C539CC39-EF41-4C08-86D0-186616F77856}" dt="2024-08-07T19:07:55.173" v="6496" actId="255"/>
          <ac:spMkLst>
            <pc:docMk/>
            <pc:sldMk cId="4133942725" sldId="452"/>
            <ac:spMk id="2" creationId="{0375AD6D-97E6-F961-4599-8D2B4A727D7B}"/>
          </ac:spMkLst>
        </pc:spChg>
        <pc:spChg chg="mod">
          <ac:chgData name="Heather Rhoda" userId="5ef6ebf5-2714-4c97-8f5a-321e54c32adc" providerId="ADAL" clId="{C539CC39-EF41-4C08-86D0-186616F77856}" dt="2024-08-09T12:19:55.883" v="9979" actId="20577"/>
          <ac:spMkLst>
            <pc:docMk/>
            <pc:sldMk cId="4133942725" sldId="452"/>
            <ac:spMk id="3" creationId="{A354C065-37DE-036C-F1E5-8BEA977C9712}"/>
          </ac:spMkLst>
        </pc:spChg>
        <pc:spChg chg="del mod">
          <ac:chgData name="Heather Rhoda" userId="5ef6ebf5-2714-4c97-8f5a-321e54c32adc" providerId="ADAL" clId="{C539CC39-EF41-4C08-86D0-186616F77856}" dt="2024-08-07T14:46:48.723" v="3076" actId="478"/>
          <ac:spMkLst>
            <pc:docMk/>
            <pc:sldMk cId="4133942725" sldId="452"/>
            <ac:spMk id="4" creationId="{3ECABCD2-B250-0273-27A3-BC0D7294F952}"/>
          </ac:spMkLst>
        </pc:spChg>
      </pc:sldChg>
      <pc:sldChg chg="addSp delSp modSp del mod">
        <pc:chgData name="Heather Rhoda" userId="5ef6ebf5-2714-4c97-8f5a-321e54c32adc" providerId="ADAL" clId="{C539CC39-EF41-4C08-86D0-186616F77856}" dt="2024-07-30T15:00:52.938" v="2701" actId="2696"/>
        <pc:sldMkLst>
          <pc:docMk/>
          <pc:sldMk cId="604817743" sldId="453"/>
        </pc:sldMkLst>
        <pc:spChg chg="mod">
          <ac:chgData name="Heather Rhoda" userId="5ef6ebf5-2714-4c97-8f5a-321e54c32adc" providerId="ADAL" clId="{C539CC39-EF41-4C08-86D0-186616F77856}" dt="2024-07-30T14:56:35.165" v="2492" actId="6549"/>
          <ac:spMkLst>
            <pc:docMk/>
            <pc:sldMk cId="604817743" sldId="453"/>
            <ac:spMk id="2" creationId="{1A359498-FB39-5650-5608-4B1534D4E804}"/>
          </ac:spMkLst>
        </pc:spChg>
        <pc:spChg chg="del mod">
          <ac:chgData name="Heather Rhoda" userId="5ef6ebf5-2714-4c97-8f5a-321e54c32adc" providerId="ADAL" clId="{C539CC39-EF41-4C08-86D0-186616F77856}" dt="2024-07-30T14:50:43.654" v="1324" actId="478"/>
          <ac:spMkLst>
            <pc:docMk/>
            <pc:sldMk cId="604817743" sldId="453"/>
            <ac:spMk id="3" creationId="{8521BF7D-01D5-D400-1A60-F6F9956AC4DB}"/>
          </ac:spMkLst>
        </pc:spChg>
        <pc:spChg chg="del mod">
          <ac:chgData name="Heather Rhoda" userId="5ef6ebf5-2714-4c97-8f5a-321e54c32adc" providerId="ADAL" clId="{C539CC39-EF41-4C08-86D0-186616F77856}" dt="2024-07-30T14:56:41.471" v="2494" actId="478"/>
          <ac:spMkLst>
            <pc:docMk/>
            <pc:sldMk cId="604817743" sldId="453"/>
            <ac:spMk id="4" creationId="{68F869F2-3A49-8E34-115F-DF7001826991}"/>
          </ac:spMkLst>
        </pc:spChg>
        <pc:spChg chg="add del mod">
          <ac:chgData name="Heather Rhoda" userId="5ef6ebf5-2714-4c97-8f5a-321e54c32adc" providerId="ADAL" clId="{C539CC39-EF41-4C08-86D0-186616F77856}" dt="2024-07-30T14:56:38.279" v="2493" actId="478"/>
          <ac:spMkLst>
            <pc:docMk/>
            <pc:sldMk cId="604817743" sldId="453"/>
            <ac:spMk id="6" creationId="{500E6A43-7B24-4372-1B65-727668F80281}"/>
          </ac:spMkLst>
        </pc:spChg>
        <pc:spChg chg="add del mod">
          <ac:chgData name="Heather Rhoda" userId="5ef6ebf5-2714-4c97-8f5a-321e54c32adc" providerId="ADAL" clId="{C539CC39-EF41-4C08-86D0-186616F77856}" dt="2024-07-30T14:56:44.244" v="2495" actId="478"/>
          <ac:spMkLst>
            <pc:docMk/>
            <pc:sldMk cId="604817743" sldId="453"/>
            <ac:spMk id="8" creationId="{54B6BAB2-8AB1-0BD2-0B0E-88100C079DFB}"/>
          </ac:spMkLst>
        </pc:spChg>
        <pc:graphicFrameChg chg="add mod modGraphic">
          <ac:chgData name="Heather Rhoda" userId="5ef6ebf5-2714-4c97-8f5a-321e54c32adc" providerId="ADAL" clId="{C539CC39-EF41-4C08-86D0-186616F77856}" dt="2024-07-30T15:00:34.959" v="2700" actId="20577"/>
          <ac:graphicFrameMkLst>
            <pc:docMk/>
            <pc:sldMk cId="604817743" sldId="453"/>
            <ac:graphicFrameMk id="9" creationId="{BA6614E5-9FEE-5707-2820-308C34DB2CB1}"/>
          </ac:graphicFrameMkLst>
        </pc:graphicFrameChg>
      </pc:sldChg>
      <pc:sldChg chg="modSp del mod">
        <pc:chgData name="Heather Rhoda" userId="5ef6ebf5-2714-4c97-8f5a-321e54c32adc" providerId="ADAL" clId="{C539CC39-EF41-4C08-86D0-186616F77856}" dt="2024-08-07T14:46:53.275" v="3078" actId="47"/>
        <pc:sldMkLst>
          <pc:docMk/>
          <pc:sldMk cId="1716556468" sldId="454"/>
        </pc:sldMkLst>
        <pc:spChg chg="mod">
          <ac:chgData name="Heather Rhoda" userId="5ef6ebf5-2714-4c97-8f5a-321e54c32adc" providerId="ADAL" clId="{C539CC39-EF41-4C08-86D0-186616F77856}" dt="2024-07-30T14:46:18.101" v="767" actId="2710"/>
          <ac:spMkLst>
            <pc:docMk/>
            <pc:sldMk cId="1716556468" sldId="454"/>
            <ac:spMk id="2" creationId="{B143B938-CAB5-B7A3-9752-FF97F7E4F5CC}"/>
          </ac:spMkLst>
        </pc:spChg>
        <pc:spChg chg="mod">
          <ac:chgData name="Heather Rhoda" userId="5ef6ebf5-2714-4c97-8f5a-321e54c32adc" providerId="ADAL" clId="{C539CC39-EF41-4C08-86D0-186616F77856}" dt="2024-07-30T14:53:45.603" v="2022" actId="20577"/>
          <ac:spMkLst>
            <pc:docMk/>
            <pc:sldMk cId="1716556468" sldId="454"/>
            <ac:spMk id="3" creationId="{725BF074-DE50-9164-F944-677781DC3EBE}"/>
          </ac:spMkLst>
        </pc:spChg>
      </pc:sldChg>
      <pc:sldChg chg="modSp del mod">
        <pc:chgData name="Heather Rhoda" userId="5ef6ebf5-2714-4c97-8f5a-321e54c32adc" providerId="ADAL" clId="{C539CC39-EF41-4C08-86D0-186616F77856}" dt="2024-07-30T15:51:45.329" v="2769" actId="2696"/>
        <pc:sldMkLst>
          <pc:docMk/>
          <pc:sldMk cId="423537102" sldId="455"/>
        </pc:sldMkLst>
        <pc:spChg chg="mod">
          <ac:chgData name="Heather Rhoda" userId="5ef6ebf5-2714-4c97-8f5a-321e54c32adc" providerId="ADAL" clId="{C539CC39-EF41-4C08-86D0-186616F77856}" dt="2024-07-30T15:01:36.221" v="2767" actId="2710"/>
          <ac:spMkLst>
            <pc:docMk/>
            <pc:sldMk cId="423537102" sldId="455"/>
            <ac:spMk id="2" creationId="{1A359498-FB39-5650-5608-4B1534D4E804}"/>
          </ac:spMkLst>
        </pc:spChg>
        <pc:spChg chg="mod">
          <ac:chgData name="Heather Rhoda" userId="5ef6ebf5-2714-4c97-8f5a-321e54c32adc" providerId="ADAL" clId="{C539CC39-EF41-4C08-86D0-186616F77856}" dt="2024-07-30T15:04:11.413" v="2768" actId="6549"/>
          <ac:spMkLst>
            <pc:docMk/>
            <pc:sldMk cId="423537102" sldId="455"/>
            <ac:spMk id="4" creationId="{68F869F2-3A49-8E34-115F-DF7001826991}"/>
          </ac:spMkLst>
        </pc:spChg>
      </pc:sldChg>
      <pc:sldChg chg="addSp delSp modSp del mod">
        <pc:chgData name="Heather Rhoda" userId="5ef6ebf5-2714-4c97-8f5a-321e54c32adc" providerId="ADAL" clId="{C539CC39-EF41-4C08-86D0-186616F77856}" dt="2024-08-07T14:53:11.977" v="3500" actId="47"/>
        <pc:sldMkLst>
          <pc:docMk/>
          <pc:sldMk cId="3822804954" sldId="456"/>
        </pc:sldMkLst>
        <pc:spChg chg="mod">
          <ac:chgData name="Heather Rhoda" userId="5ef6ebf5-2714-4c97-8f5a-321e54c32adc" providerId="ADAL" clId="{C539CC39-EF41-4C08-86D0-186616F77856}" dt="2024-08-07T14:52:05.008" v="3465" actId="21"/>
          <ac:spMkLst>
            <pc:docMk/>
            <pc:sldMk cId="3822804954" sldId="456"/>
            <ac:spMk id="2" creationId="{D74504F1-0213-E84B-2819-20F7CF8DEAFF}"/>
          </ac:spMkLst>
        </pc:spChg>
        <pc:spChg chg="mod">
          <ac:chgData name="Heather Rhoda" userId="5ef6ebf5-2714-4c97-8f5a-321e54c32adc" providerId="ADAL" clId="{C539CC39-EF41-4C08-86D0-186616F77856}" dt="2024-08-07T14:52:14.841" v="3467" actId="21"/>
          <ac:spMkLst>
            <pc:docMk/>
            <pc:sldMk cId="3822804954" sldId="456"/>
            <ac:spMk id="3" creationId="{034975CA-91A6-4180-5849-A6B20C53A7EF}"/>
          </ac:spMkLst>
        </pc:spChg>
        <pc:spChg chg="del mod">
          <ac:chgData name="Heather Rhoda" userId="5ef6ebf5-2714-4c97-8f5a-321e54c32adc" providerId="ADAL" clId="{C539CC39-EF41-4C08-86D0-186616F77856}" dt="2024-08-07T14:48:47.279" v="3360" actId="478"/>
          <ac:spMkLst>
            <pc:docMk/>
            <pc:sldMk cId="3822804954" sldId="456"/>
            <ac:spMk id="4" creationId="{A0010543-3CDC-7213-7005-3BCE43CE1978}"/>
          </ac:spMkLst>
        </pc:spChg>
        <pc:spChg chg="add del mod">
          <ac:chgData name="Heather Rhoda" userId="5ef6ebf5-2714-4c97-8f5a-321e54c32adc" providerId="ADAL" clId="{C539CC39-EF41-4C08-86D0-186616F77856}" dt="2024-08-07T14:48:52.644" v="3361" actId="478"/>
          <ac:spMkLst>
            <pc:docMk/>
            <pc:sldMk cId="3822804954" sldId="456"/>
            <ac:spMk id="7" creationId="{EE71AFF8-E724-4151-D3A6-9F77B0FEE266}"/>
          </ac:spMkLst>
        </pc:spChg>
        <pc:graphicFrameChg chg="add mod modGraphic">
          <ac:chgData name="Heather Rhoda" userId="5ef6ebf5-2714-4c97-8f5a-321e54c32adc" providerId="ADAL" clId="{C539CC39-EF41-4C08-86D0-186616F77856}" dt="2024-08-07T14:50:00.289" v="3383" actId="20577"/>
          <ac:graphicFrameMkLst>
            <pc:docMk/>
            <pc:sldMk cId="3822804954" sldId="456"/>
            <ac:graphicFrameMk id="5" creationId="{D9415865-0B29-A14C-B3FC-EAC49A595632}"/>
          </ac:graphicFrameMkLst>
        </pc:graphicFrameChg>
      </pc:sldChg>
      <pc:sldChg chg="modSp mod modNotesTx">
        <pc:chgData name="Heather Rhoda" userId="5ef6ebf5-2714-4c97-8f5a-321e54c32adc" providerId="ADAL" clId="{C539CC39-EF41-4C08-86D0-186616F77856}" dt="2024-08-07T18:25:50.886" v="6146" actId="6549"/>
        <pc:sldMkLst>
          <pc:docMk/>
          <pc:sldMk cId="1051860198" sldId="457"/>
        </pc:sldMkLst>
        <pc:spChg chg="mod">
          <ac:chgData name="Heather Rhoda" userId="5ef6ebf5-2714-4c97-8f5a-321e54c32adc" providerId="ADAL" clId="{C539CC39-EF41-4C08-86D0-186616F77856}" dt="2024-08-07T14:55:52.507" v="3602" actId="255"/>
          <ac:spMkLst>
            <pc:docMk/>
            <pc:sldMk cId="1051860198" sldId="457"/>
            <ac:spMk id="2" creationId="{D74504F1-0213-E84B-2819-20F7CF8DEAFF}"/>
          </ac:spMkLst>
        </pc:spChg>
        <pc:spChg chg="mod">
          <ac:chgData name="Heather Rhoda" userId="5ef6ebf5-2714-4c97-8f5a-321e54c32adc" providerId="ADAL" clId="{C539CC39-EF41-4C08-86D0-186616F77856}" dt="2024-08-07T18:25:50.886" v="6146" actId="6549"/>
          <ac:spMkLst>
            <pc:docMk/>
            <pc:sldMk cId="1051860198" sldId="457"/>
            <ac:spMk id="4" creationId="{A0010543-3CDC-7213-7005-3BCE43CE1978}"/>
          </ac:spMkLst>
        </pc:spChg>
      </pc:sldChg>
      <pc:sldChg chg="modSp mod">
        <pc:chgData name="Heather Rhoda" userId="5ef6ebf5-2714-4c97-8f5a-321e54c32adc" providerId="ADAL" clId="{C539CC39-EF41-4C08-86D0-186616F77856}" dt="2024-08-07T14:56:12.695" v="3603" actId="255"/>
        <pc:sldMkLst>
          <pc:docMk/>
          <pc:sldMk cId="2778720153" sldId="458"/>
        </pc:sldMkLst>
        <pc:spChg chg="mod">
          <ac:chgData name="Heather Rhoda" userId="5ef6ebf5-2714-4c97-8f5a-321e54c32adc" providerId="ADAL" clId="{C539CC39-EF41-4C08-86D0-186616F77856}" dt="2024-08-07T14:56:12.695" v="3603" actId="255"/>
          <ac:spMkLst>
            <pc:docMk/>
            <pc:sldMk cId="2778720153" sldId="458"/>
            <ac:spMk id="2" creationId="{D74504F1-0213-E84B-2819-20F7CF8DEAFF}"/>
          </ac:spMkLst>
        </pc:spChg>
      </pc:sldChg>
      <pc:sldChg chg="modSp mod">
        <pc:chgData name="Heather Rhoda" userId="5ef6ebf5-2714-4c97-8f5a-321e54c32adc" providerId="ADAL" clId="{C539CC39-EF41-4C08-86D0-186616F77856}" dt="2024-08-07T18:26:06.109" v="6147" actId="255"/>
        <pc:sldMkLst>
          <pc:docMk/>
          <pc:sldMk cId="3594707883" sldId="459"/>
        </pc:sldMkLst>
        <pc:spChg chg="mod">
          <ac:chgData name="Heather Rhoda" userId="5ef6ebf5-2714-4c97-8f5a-321e54c32adc" providerId="ADAL" clId="{C539CC39-EF41-4C08-86D0-186616F77856}" dt="2024-08-07T14:56:27.091" v="3606" actId="255"/>
          <ac:spMkLst>
            <pc:docMk/>
            <pc:sldMk cId="3594707883" sldId="459"/>
            <ac:spMk id="2" creationId="{D74504F1-0213-E84B-2819-20F7CF8DEAFF}"/>
          </ac:spMkLst>
        </pc:spChg>
        <pc:spChg chg="mod">
          <ac:chgData name="Heather Rhoda" userId="5ef6ebf5-2714-4c97-8f5a-321e54c32adc" providerId="ADAL" clId="{C539CC39-EF41-4C08-86D0-186616F77856}" dt="2024-08-07T14:56:22.640" v="3605" actId="255"/>
          <ac:spMkLst>
            <pc:docMk/>
            <pc:sldMk cId="3594707883" sldId="459"/>
            <ac:spMk id="3" creationId="{034975CA-91A6-4180-5849-A6B20C53A7EF}"/>
          </ac:spMkLst>
        </pc:spChg>
        <pc:spChg chg="mod">
          <ac:chgData name="Heather Rhoda" userId="5ef6ebf5-2714-4c97-8f5a-321e54c32adc" providerId="ADAL" clId="{C539CC39-EF41-4C08-86D0-186616F77856}" dt="2024-08-07T18:26:06.109" v="6147" actId="255"/>
          <ac:spMkLst>
            <pc:docMk/>
            <pc:sldMk cId="3594707883" sldId="459"/>
            <ac:spMk id="4" creationId="{A0010543-3CDC-7213-7005-3BCE43CE1978}"/>
          </ac:spMkLst>
        </pc:spChg>
      </pc:sldChg>
      <pc:sldChg chg="modSp mod modNotesTx">
        <pc:chgData name="Heather Rhoda" userId="5ef6ebf5-2714-4c97-8f5a-321e54c32adc" providerId="ADAL" clId="{C539CC39-EF41-4C08-86D0-186616F77856}" dt="2024-08-07T18:26:41.433" v="6151" actId="948"/>
        <pc:sldMkLst>
          <pc:docMk/>
          <pc:sldMk cId="2987537934" sldId="460"/>
        </pc:sldMkLst>
        <pc:spChg chg="mod">
          <ac:chgData name="Heather Rhoda" userId="5ef6ebf5-2714-4c97-8f5a-321e54c32adc" providerId="ADAL" clId="{C539CC39-EF41-4C08-86D0-186616F77856}" dt="2024-08-07T14:57:22.400" v="3703" actId="255"/>
          <ac:spMkLst>
            <pc:docMk/>
            <pc:sldMk cId="2987537934" sldId="460"/>
            <ac:spMk id="2" creationId="{4EDA0C55-FEE7-1D88-5639-05FA9ECF456C}"/>
          </ac:spMkLst>
        </pc:spChg>
        <pc:spChg chg="mod">
          <ac:chgData name="Heather Rhoda" userId="5ef6ebf5-2714-4c97-8f5a-321e54c32adc" providerId="ADAL" clId="{C539CC39-EF41-4C08-86D0-186616F77856}" dt="2024-08-07T18:26:41.433" v="6151" actId="948"/>
          <ac:spMkLst>
            <pc:docMk/>
            <pc:sldMk cId="2987537934" sldId="460"/>
            <ac:spMk id="4" creationId="{2D3C8C38-686C-4723-68F6-4CD037CDB979}"/>
          </ac:spMkLst>
        </pc:spChg>
      </pc:sldChg>
      <pc:sldChg chg="modSp mod modNotesTx">
        <pc:chgData name="Heather Rhoda" userId="5ef6ebf5-2714-4c97-8f5a-321e54c32adc" providerId="ADAL" clId="{C539CC39-EF41-4C08-86D0-186616F77856}" dt="2024-09-04T19:11:59.331" v="9988" actId="313"/>
        <pc:sldMkLst>
          <pc:docMk/>
          <pc:sldMk cId="3030770920" sldId="461"/>
        </pc:sldMkLst>
        <pc:spChg chg="mod">
          <ac:chgData name="Heather Rhoda" userId="5ef6ebf5-2714-4c97-8f5a-321e54c32adc" providerId="ADAL" clId="{C539CC39-EF41-4C08-86D0-186616F77856}" dt="2024-08-07T14:57:43.624" v="3714" actId="20577"/>
          <ac:spMkLst>
            <pc:docMk/>
            <pc:sldMk cId="3030770920" sldId="461"/>
            <ac:spMk id="2" creationId="{447841DD-9CF9-7288-726E-77015509EC3B}"/>
          </ac:spMkLst>
        </pc:spChg>
        <pc:spChg chg="mod">
          <ac:chgData name="Heather Rhoda" userId="5ef6ebf5-2714-4c97-8f5a-321e54c32adc" providerId="ADAL" clId="{C539CC39-EF41-4C08-86D0-186616F77856}" dt="2024-08-07T14:57:51.220" v="3728" actId="5793"/>
          <ac:spMkLst>
            <pc:docMk/>
            <pc:sldMk cId="3030770920" sldId="461"/>
            <ac:spMk id="3" creationId="{8DAEA592-3199-272B-D05C-B6773451E16C}"/>
          </ac:spMkLst>
        </pc:spChg>
        <pc:spChg chg="mod">
          <ac:chgData name="Heather Rhoda" userId="5ef6ebf5-2714-4c97-8f5a-321e54c32adc" providerId="ADAL" clId="{C539CC39-EF41-4C08-86D0-186616F77856}" dt="2024-09-04T19:11:59.331" v="9988" actId="313"/>
          <ac:spMkLst>
            <pc:docMk/>
            <pc:sldMk cId="3030770920" sldId="461"/>
            <ac:spMk id="4" creationId="{8A35D8F0-E03E-CC9F-CE41-07F61ACFFA81}"/>
          </ac:spMkLst>
        </pc:spChg>
      </pc:sldChg>
      <pc:sldChg chg="modSp mod">
        <pc:chgData name="Heather Rhoda" userId="5ef6ebf5-2714-4c97-8f5a-321e54c32adc" providerId="ADAL" clId="{C539CC39-EF41-4C08-86D0-186616F77856}" dt="2024-08-09T12:15:58.906" v="9641" actId="6549"/>
        <pc:sldMkLst>
          <pc:docMk/>
          <pc:sldMk cId="2841006327" sldId="462"/>
        </pc:sldMkLst>
        <pc:spChg chg="mod">
          <ac:chgData name="Heather Rhoda" userId="5ef6ebf5-2714-4c97-8f5a-321e54c32adc" providerId="ADAL" clId="{C539CC39-EF41-4C08-86D0-186616F77856}" dt="2024-08-07T18:28:22.187" v="6201" actId="948"/>
          <ac:spMkLst>
            <pc:docMk/>
            <pc:sldMk cId="2841006327" sldId="462"/>
            <ac:spMk id="2" creationId="{B6E5267C-D5CF-FCFF-99FB-843AA86C8F98}"/>
          </ac:spMkLst>
        </pc:spChg>
        <pc:spChg chg="mod">
          <ac:chgData name="Heather Rhoda" userId="5ef6ebf5-2714-4c97-8f5a-321e54c32adc" providerId="ADAL" clId="{C539CC39-EF41-4C08-86D0-186616F77856}" dt="2024-08-07T18:22:19.343" v="6057" actId="20577"/>
          <ac:spMkLst>
            <pc:docMk/>
            <pc:sldMk cId="2841006327" sldId="462"/>
            <ac:spMk id="3" creationId="{FFC35191-642D-453F-2143-62172470F7C0}"/>
          </ac:spMkLst>
        </pc:spChg>
        <pc:spChg chg="mod">
          <ac:chgData name="Heather Rhoda" userId="5ef6ebf5-2714-4c97-8f5a-321e54c32adc" providerId="ADAL" clId="{C539CC39-EF41-4C08-86D0-186616F77856}" dt="2024-08-09T12:15:58.906" v="9641" actId="6549"/>
          <ac:spMkLst>
            <pc:docMk/>
            <pc:sldMk cId="2841006327" sldId="462"/>
            <ac:spMk id="4" creationId="{BD9ED726-D62E-D70D-41ED-71C7EEFDC6D1}"/>
          </ac:spMkLst>
        </pc:spChg>
      </pc:sldChg>
      <pc:sldChg chg="modSp mod">
        <pc:chgData name="Heather Rhoda" userId="5ef6ebf5-2714-4c97-8f5a-321e54c32adc" providerId="ADAL" clId="{C539CC39-EF41-4C08-86D0-186616F77856}" dt="2024-08-07T18:27:08.035" v="6182" actId="255"/>
        <pc:sldMkLst>
          <pc:docMk/>
          <pc:sldMk cId="1551610457" sldId="463"/>
        </pc:sldMkLst>
        <pc:spChg chg="mod">
          <ac:chgData name="Heather Rhoda" userId="5ef6ebf5-2714-4c97-8f5a-321e54c32adc" providerId="ADAL" clId="{C539CC39-EF41-4C08-86D0-186616F77856}" dt="2024-08-07T18:27:08.035" v="6182" actId="255"/>
          <ac:spMkLst>
            <pc:docMk/>
            <pc:sldMk cId="1551610457" sldId="463"/>
            <ac:spMk id="2" creationId="{447841DD-9CF9-7288-726E-77015509EC3B}"/>
          </ac:spMkLst>
        </pc:spChg>
        <pc:spChg chg="mod">
          <ac:chgData name="Heather Rhoda" userId="5ef6ebf5-2714-4c97-8f5a-321e54c32adc" providerId="ADAL" clId="{C539CC39-EF41-4C08-86D0-186616F77856}" dt="2024-08-07T14:58:43.043" v="3771" actId="5793"/>
          <ac:spMkLst>
            <pc:docMk/>
            <pc:sldMk cId="1551610457" sldId="463"/>
            <ac:spMk id="3" creationId="{8DAEA592-3199-272B-D05C-B6773451E16C}"/>
          </ac:spMkLst>
        </pc:spChg>
        <pc:spChg chg="mod">
          <ac:chgData name="Heather Rhoda" userId="5ef6ebf5-2714-4c97-8f5a-321e54c32adc" providerId="ADAL" clId="{C539CC39-EF41-4C08-86D0-186616F77856}" dt="2024-08-07T16:35:07.193" v="3837" actId="6549"/>
          <ac:spMkLst>
            <pc:docMk/>
            <pc:sldMk cId="1551610457" sldId="463"/>
            <ac:spMk id="4" creationId="{8A35D8F0-E03E-CC9F-CE41-07F61ACFFA81}"/>
          </ac:spMkLst>
        </pc:spChg>
      </pc:sldChg>
      <pc:sldChg chg="modSp mod">
        <pc:chgData name="Heather Rhoda" userId="5ef6ebf5-2714-4c97-8f5a-321e54c32adc" providerId="ADAL" clId="{C539CC39-EF41-4C08-86D0-186616F77856}" dt="2024-08-09T12:14:36.028" v="9584" actId="20577"/>
        <pc:sldMkLst>
          <pc:docMk/>
          <pc:sldMk cId="1126007422" sldId="464"/>
        </pc:sldMkLst>
        <pc:spChg chg="mod">
          <ac:chgData name="Heather Rhoda" userId="5ef6ebf5-2714-4c97-8f5a-321e54c32adc" providerId="ADAL" clId="{C539CC39-EF41-4C08-86D0-186616F77856}" dt="2024-08-07T18:27:22.556" v="6186" actId="14100"/>
          <ac:spMkLst>
            <pc:docMk/>
            <pc:sldMk cId="1126007422" sldId="464"/>
            <ac:spMk id="2" creationId="{447841DD-9CF9-7288-726E-77015509EC3B}"/>
          </ac:spMkLst>
        </pc:spChg>
        <pc:spChg chg="mod">
          <ac:chgData name="Heather Rhoda" userId="5ef6ebf5-2714-4c97-8f5a-321e54c32adc" providerId="ADAL" clId="{C539CC39-EF41-4C08-86D0-186616F77856}" dt="2024-08-07T19:12:05.348" v="6813" actId="255"/>
          <ac:spMkLst>
            <pc:docMk/>
            <pc:sldMk cId="1126007422" sldId="464"/>
            <ac:spMk id="3" creationId="{8DAEA592-3199-272B-D05C-B6773451E16C}"/>
          </ac:spMkLst>
        </pc:spChg>
        <pc:spChg chg="mod">
          <ac:chgData name="Heather Rhoda" userId="5ef6ebf5-2714-4c97-8f5a-321e54c32adc" providerId="ADAL" clId="{C539CC39-EF41-4C08-86D0-186616F77856}" dt="2024-08-09T12:14:36.028" v="9584" actId="20577"/>
          <ac:spMkLst>
            <pc:docMk/>
            <pc:sldMk cId="1126007422" sldId="464"/>
            <ac:spMk id="4" creationId="{8A35D8F0-E03E-CC9F-CE41-07F61ACFFA81}"/>
          </ac:spMkLst>
        </pc:spChg>
      </pc:sldChg>
      <pc:sldChg chg="modSp del mod">
        <pc:chgData name="Heather Rhoda" userId="5ef6ebf5-2714-4c97-8f5a-321e54c32adc" providerId="ADAL" clId="{C539CC39-EF41-4C08-86D0-186616F77856}" dt="2024-08-07T19:11:50.798" v="6812" actId="2696"/>
        <pc:sldMkLst>
          <pc:docMk/>
          <pc:sldMk cId="2306448585" sldId="465"/>
        </pc:sldMkLst>
        <pc:spChg chg="mod">
          <ac:chgData name="Heather Rhoda" userId="5ef6ebf5-2714-4c97-8f5a-321e54c32adc" providerId="ADAL" clId="{C539CC39-EF41-4C08-86D0-186616F77856}" dt="2024-08-07T18:27:37.483" v="6190" actId="14100"/>
          <ac:spMkLst>
            <pc:docMk/>
            <pc:sldMk cId="2306448585" sldId="465"/>
            <ac:spMk id="2" creationId="{447841DD-9CF9-7288-726E-77015509EC3B}"/>
          </ac:spMkLst>
        </pc:spChg>
        <pc:spChg chg="mod">
          <ac:chgData name="Heather Rhoda" userId="5ef6ebf5-2714-4c97-8f5a-321e54c32adc" providerId="ADAL" clId="{C539CC39-EF41-4C08-86D0-186616F77856}" dt="2024-08-07T19:11:41.530" v="6809" actId="21"/>
          <ac:spMkLst>
            <pc:docMk/>
            <pc:sldMk cId="2306448585" sldId="465"/>
            <ac:spMk id="4" creationId="{8A35D8F0-E03E-CC9F-CE41-07F61ACFFA81}"/>
          </ac:spMkLst>
        </pc:spChg>
      </pc:sldChg>
      <pc:sldChg chg="modSp mod">
        <pc:chgData name="Heather Rhoda" userId="5ef6ebf5-2714-4c97-8f5a-321e54c32adc" providerId="ADAL" clId="{C539CC39-EF41-4C08-86D0-186616F77856}" dt="2024-08-07T19:12:18.412" v="6828" actId="6549"/>
        <pc:sldMkLst>
          <pc:docMk/>
          <pc:sldMk cId="594664546" sldId="466"/>
        </pc:sldMkLst>
        <pc:spChg chg="mod">
          <ac:chgData name="Heather Rhoda" userId="5ef6ebf5-2714-4c97-8f5a-321e54c32adc" providerId="ADAL" clId="{C539CC39-EF41-4C08-86D0-186616F77856}" dt="2024-08-07T18:28:00.806" v="6196" actId="14100"/>
          <ac:spMkLst>
            <pc:docMk/>
            <pc:sldMk cId="594664546" sldId="466"/>
            <ac:spMk id="2" creationId="{447841DD-9CF9-7288-726E-77015509EC3B}"/>
          </ac:spMkLst>
        </pc:spChg>
        <pc:spChg chg="mod">
          <ac:chgData name="Heather Rhoda" userId="5ef6ebf5-2714-4c97-8f5a-321e54c32adc" providerId="ADAL" clId="{C539CC39-EF41-4C08-86D0-186616F77856}" dt="2024-08-07T19:12:18.412" v="6828" actId="6549"/>
          <ac:spMkLst>
            <pc:docMk/>
            <pc:sldMk cId="594664546" sldId="466"/>
            <ac:spMk id="3" creationId="{8DAEA592-3199-272B-D05C-B6773451E16C}"/>
          </ac:spMkLst>
        </pc:spChg>
        <pc:spChg chg="mod">
          <ac:chgData name="Heather Rhoda" userId="5ef6ebf5-2714-4c97-8f5a-321e54c32adc" providerId="ADAL" clId="{C539CC39-EF41-4C08-86D0-186616F77856}" dt="2024-08-07T18:22:59.741" v="6083" actId="6549"/>
          <ac:spMkLst>
            <pc:docMk/>
            <pc:sldMk cId="594664546" sldId="466"/>
            <ac:spMk id="4" creationId="{8A35D8F0-E03E-CC9F-CE41-07F61ACFFA81}"/>
          </ac:spMkLst>
        </pc:spChg>
      </pc:sldChg>
      <pc:sldChg chg="modSp mod ord">
        <pc:chgData name="Heather Rhoda" userId="5ef6ebf5-2714-4c97-8f5a-321e54c32adc" providerId="ADAL" clId="{C539CC39-EF41-4C08-86D0-186616F77856}" dt="2024-08-09T12:05:40.030" v="9100" actId="6549"/>
        <pc:sldMkLst>
          <pc:docMk/>
          <pc:sldMk cId="2112347148" sldId="467"/>
        </pc:sldMkLst>
        <pc:spChg chg="mod">
          <ac:chgData name="Heather Rhoda" userId="5ef6ebf5-2714-4c97-8f5a-321e54c32adc" providerId="ADAL" clId="{C539CC39-EF41-4C08-86D0-186616F77856}" dt="2024-08-07T18:30:54.839" v="6236" actId="255"/>
          <ac:spMkLst>
            <pc:docMk/>
            <pc:sldMk cId="2112347148" sldId="467"/>
            <ac:spMk id="2" creationId="{B6E5267C-D5CF-FCFF-99FB-843AA86C8F98}"/>
          </ac:spMkLst>
        </pc:spChg>
        <pc:spChg chg="mod">
          <ac:chgData name="Heather Rhoda" userId="5ef6ebf5-2714-4c97-8f5a-321e54c32adc" providerId="ADAL" clId="{C539CC39-EF41-4C08-86D0-186616F77856}" dt="2024-08-09T12:05:40.030" v="9100" actId="6549"/>
          <ac:spMkLst>
            <pc:docMk/>
            <pc:sldMk cId="2112347148" sldId="467"/>
            <ac:spMk id="4" creationId="{BD9ED726-D62E-D70D-41ED-71C7EEFDC6D1}"/>
          </ac:spMkLst>
        </pc:spChg>
      </pc:sldChg>
      <pc:sldChg chg="modSp mod">
        <pc:chgData name="Heather Rhoda" userId="5ef6ebf5-2714-4c97-8f5a-321e54c32adc" providerId="ADAL" clId="{C539CC39-EF41-4C08-86D0-186616F77856}" dt="2024-08-09T12:06:35.231" v="9169" actId="20577"/>
        <pc:sldMkLst>
          <pc:docMk/>
          <pc:sldMk cId="775147352" sldId="468"/>
        </pc:sldMkLst>
        <pc:spChg chg="mod">
          <ac:chgData name="Heather Rhoda" userId="5ef6ebf5-2714-4c97-8f5a-321e54c32adc" providerId="ADAL" clId="{C539CC39-EF41-4C08-86D0-186616F77856}" dt="2024-08-07T18:31:18.757" v="6241" actId="255"/>
          <ac:spMkLst>
            <pc:docMk/>
            <pc:sldMk cId="775147352" sldId="468"/>
            <ac:spMk id="2" creationId="{B6E5267C-D5CF-FCFF-99FB-843AA86C8F98}"/>
          </ac:spMkLst>
        </pc:spChg>
        <pc:spChg chg="mod">
          <ac:chgData name="Heather Rhoda" userId="5ef6ebf5-2714-4c97-8f5a-321e54c32adc" providerId="ADAL" clId="{C539CC39-EF41-4C08-86D0-186616F77856}" dt="2024-08-09T12:06:35.231" v="9169" actId="20577"/>
          <ac:spMkLst>
            <pc:docMk/>
            <pc:sldMk cId="775147352" sldId="468"/>
            <ac:spMk id="4" creationId="{BD9ED726-D62E-D70D-41ED-71C7EEFDC6D1}"/>
          </ac:spMkLst>
        </pc:spChg>
      </pc:sldChg>
      <pc:sldChg chg="addSp delSp modSp mod modClrScheme chgLayout">
        <pc:chgData name="Heather Rhoda" userId="5ef6ebf5-2714-4c97-8f5a-321e54c32adc" providerId="ADAL" clId="{C539CC39-EF41-4C08-86D0-186616F77856}" dt="2024-08-09T12:12:35.983" v="9484" actId="12269"/>
        <pc:sldMkLst>
          <pc:docMk/>
          <pc:sldMk cId="2567724473" sldId="469"/>
        </pc:sldMkLst>
        <pc:spChg chg="mod">
          <ac:chgData name="Heather Rhoda" userId="5ef6ebf5-2714-4c97-8f5a-321e54c32adc" providerId="ADAL" clId="{C539CC39-EF41-4C08-86D0-186616F77856}" dt="2024-08-09T10:58:26.135" v="7686" actId="26606"/>
          <ac:spMkLst>
            <pc:docMk/>
            <pc:sldMk cId="2567724473" sldId="469"/>
            <ac:spMk id="2" creationId="{16C2EE9E-C2AF-A014-7BBD-0E740F78C090}"/>
          </ac:spMkLst>
        </pc:spChg>
        <pc:spChg chg="del mod">
          <ac:chgData name="Heather Rhoda" userId="5ef6ebf5-2714-4c97-8f5a-321e54c32adc" providerId="ADAL" clId="{C539CC39-EF41-4C08-86D0-186616F77856}" dt="2024-08-09T10:58:26.135" v="7686" actId="26606"/>
          <ac:spMkLst>
            <pc:docMk/>
            <pc:sldMk cId="2567724473" sldId="469"/>
            <ac:spMk id="4" creationId="{759247BF-35E7-A149-9120-DA8D8BCD798C}"/>
          </ac:spMkLst>
        </pc:spChg>
        <pc:graphicFrameChg chg="add mod">
          <ac:chgData name="Heather Rhoda" userId="5ef6ebf5-2714-4c97-8f5a-321e54c32adc" providerId="ADAL" clId="{C539CC39-EF41-4C08-86D0-186616F77856}" dt="2024-08-09T12:12:35.983" v="9484" actId="12269"/>
          <ac:graphicFrameMkLst>
            <pc:docMk/>
            <pc:sldMk cId="2567724473" sldId="469"/>
            <ac:graphicFrameMk id="6" creationId="{667BB751-DE54-AD4E-69C7-F21E74F0A4DB}"/>
          </ac:graphicFrameMkLst>
        </pc:graphicFrameChg>
      </pc:sldChg>
      <pc:sldChg chg="addSp delSp modSp mod modClrScheme chgLayout">
        <pc:chgData name="Heather Rhoda" userId="5ef6ebf5-2714-4c97-8f5a-321e54c32adc" providerId="ADAL" clId="{C539CC39-EF41-4C08-86D0-186616F77856}" dt="2024-08-09T12:12:05.240" v="9482"/>
        <pc:sldMkLst>
          <pc:docMk/>
          <pc:sldMk cId="702853453" sldId="470"/>
        </pc:sldMkLst>
        <pc:spChg chg="mod">
          <ac:chgData name="Heather Rhoda" userId="5ef6ebf5-2714-4c97-8f5a-321e54c32adc" providerId="ADAL" clId="{C539CC39-EF41-4C08-86D0-186616F77856}" dt="2024-08-09T10:58:09.721" v="7685" actId="26606"/>
          <ac:spMkLst>
            <pc:docMk/>
            <pc:sldMk cId="702853453" sldId="470"/>
            <ac:spMk id="2" creationId="{16C2EE9E-C2AF-A014-7BBD-0E740F78C090}"/>
          </ac:spMkLst>
        </pc:spChg>
        <pc:spChg chg="add del mod">
          <ac:chgData name="Heather Rhoda" userId="5ef6ebf5-2714-4c97-8f5a-321e54c32adc" providerId="ADAL" clId="{C539CC39-EF41-4C08-86D0-186616F77856}" dt="2024-08-09T12:12:03.683" v="9480" actId="6549"/>
          <ac:spMkLst>
            <pc:docMk/>
            <pc:sldMk cId="702853453" sldId="470"/>
            <ac:spMk id="4" creationId="{759247BF-35E7-A149-9120-DA8D8BCD798C}"/>
          </ac:spMkLst>
        </pc:spChg>
        <pc:spChg chg="add del mod">
          <ac:chgData name="Heather Rhoda" userId="5ef6ebf5-2714-4c97-8f5a-321e54c32adc" providerId="ADAL" clId="{C539CC39-EF41-4C08-86D0-186616F77856}" dt="2024-08-09T12:12:05.240" v="9482"/>
          <ac:spMkLst>
            <pc:docMk/>
            <pc:sldMk cId="702853453" sldId="470"/>
            <ac:spMk id="5" creationId="{A231C792-7778-1CC3-A91D-A5CA661186BC}"/>
          </ac:spMkLst>
        </pc:spChg>
        <pc:spChg chg="add del mod">
          <ac:chgData name="Heather Rhoda" userId="5ef6ebf5-2714-4c97-8f5a-321e54c32adc" providerId="ADAL" clId="{C539CC39-EF41-4C08-86D0-186616F77856}" dt="2024-08-09T10:58:09.721" v="7685" actId="26606"/>
          <ac:spMkLst>
            <pc:docMk/>
            <pc:sldMk cId="702853453" sldId="470"/>
            <ac:spMk id="8" creationId="{759247BF-35E7-A149-9120-DA8D8BCD798C}"/>
          </ac:spMkLst>
        </pc:spChg>
        <pc:spChg chg="add del mod">
          <ac:chgData name="Heather Rhoda" userId="5ef6ebf5-2714-4c97-8f5a-321e54c32adc" providerId="ADAL" clId="{C539CC39-EF41-4C08-86D0-186616F77856}" dt="2024-08-09T10:58:09.721" v="7685" actId="26606"/>
          <ac:spMkLst>
            <pc:docMk/>
            <pc:sldMk cId="702853453" sldId="470"/>
            <ac:spMk id="9" creationId="{522B9DA6-838A-611C-AC9D-5F79CC221F1A}"/>
          </ac:spMkLst>
        </pc:spChg>
        <pc:spChg chg="add del mod">
          <ac:chgData name="Heather Rhoda" userId="5ef6ebf5-2714-4c97-8f5a-321e54c32adc" providerId="ADAL" clId="{C539CC39-EF41-4C08-86D0-186616F77856}" dt="2024-08-09T10:58:09.721" v="7685" actId="26606"/>
          <ac:spMkLst>
            <pc:docMk/>
            <pc:sldMk cId="702853453" sldId="470"/>
            <ac:spMk id="11" creationId="{5C9AC2A5-31C7-C0FA-1EDB-4B1AEC7E6E80}"/>
          </ac:spMkLst>
        </pc:spChg>
        <pc:graphicFrameChg chg="add del">
          <ac:chgData name="Heather Rhoda" userId="5ef6ebf5-2714-4c97-8f5a-321e54c32adc" providerId="ADAL" clId="{C539CC39-EF41-4C08-86D0-186616F77856}" dt="2024-08-09T10:56:14.611" v="7647" actId="26606"/>
          <ac:graphicFrameMkLst>
            <pc:docMk/>
            <pc:sldMk cId="702853453" sldId="470"/>
            <ac:graphicFrameMk id="6" creationId="{05C85944-9A96-2DC0-A360-239C64E289F3}"/>
          </ac:graphicFrameMkLst>
        </pc:graphicFrameChg>
      </pc:sldChg>
      <pc:sldChg chg="addSp delSp modSp mod modClrScheme chgLayout">
        <pc:chgData name="Heather Rhoda" userId="5ef6ebf5-2714-4c97-8f5a-321e54c32adc" providerId="ADAL" clId="{C539CC39-EF41-4C08-86D0-186616F77856}" dt="2024-08-09T12:12:26.567" v="9483" actId="12269"/>
        <pc:sldMkLst>
          <pc:docMk/>
          <pc:sldMk cId="3442422545" sldId="471"/>
        </pc:sldMkLst>
        <pc:spChg chg="mod">
          <ac:chgData name="Heather Rhoda" userId="5ef6ebf5-2714-4c97-8f5a-321e54c32adc" providerId="ADAL" clId="{C539CC39-EF41-4C08-86D0-186616F77856}" dt="2024-08-09T10:55:17.369" v="7617" actId="26606"/>
          <ac:spMkLst>
            <pc:docMk/>
            <pc:sldMk cId="3442422545" sldId="471"/>
            <ac:spMk id="2" creationId="{16C2EE9E-C2AF-A014-7BBD-0E740F78C090}"/>
          </ac:spMkLst>
        </pc:spChg>
        <pc:spChg chg="del mod">
          <ac:chgData name="Heather Rhoda" userId="5ef6ebf5-2714-4c97-8f5a-321e54c32adc" providerId="ADAL" clId="{C539CC39-EF41-4C08-86D0-186616F77856}" dt="2024-08-09T10:55:17.369" v="7617" actId="26606"/>
          <ac:spMkLst>
            <pc:docMk/>
            <pc:sldMk cId="3442422545" sldId="471"/>
            <ac:spMk id="4" creationId="{759247BF-35E7-A149-9120-DA8D8BCD798C}"/>
          </ac:spMkLst>
        </pc:spChg>
        <pc:graphicFrameChg chg="add mod">
          <ac:chgData name="Heather Rhoda" userId="5ef6ebf5-2714-4c97-8f5a-321e54c32adc" providerId="ADAL" clId="{C539CC39-EF41-4C08-86D0-186616F77856}" dt="2024-08-09T12:12:26.567" v="9483" actId="12269"/>
          <ac:graphicFrameMkLst>
            <pc:docMk/>
            <pc:sldMk cId="3442422545" sldId="471"/>
            <ac:graphicFrameMk id="6" creationId="{828F8FF5-AB22-622B-D60E-A91C36FEF271}"/>
          </ac:graphicFrameMkLst>
        </pc:graphicFrameChg>
      </pc:sldChg>
      <pc:sldChg chg="addSp delSp modSp mod ord modClrScheme chgLayout">
        <pc:chgData name="Heather Rhoda" userId="5ef6ebf5-2714-4c97-8f5a-321e54c32adc" providerId="ADAL" clId="{C539CC39-EF41-4C08-86D0-186616F77856}" dt="2024-08-09T11:06:56.339" v="7727" actId="26606"/>
        <pc:sldMkLst>
          <pc:docMk/>
          <pc:sldMk cId="2817206843" sldId="472"/>
        </pc:sldMkLst>
        <pc:spChg chg="mod">
          <ac:chgData name="Heather Rhoda" userId="5ef6ebf5-2714-4c97-8f5a-321e54c32adc" providerId="ADAL" clId="{C539CC39-EF41-4C08-86D0-186616F77856}" dt="2024-08-09T11:06:56.339" v="7727" actId="26606"/>
          <ac:spMkLst>
            <pc:docMk/>
            <pc:sldMk cId="2817206843" sldId="472"/>
            <ac:spMk id="2" creationId="{16C2EE9E-C2AF-A014-7BBD-0E740F78C090}"/>
          </ac:spMkLst>
        </pc:spChg>
        <pc:spChg chg="del mod">
          <ac:chgData name="Heather Rhoda" userId="5ef6ebf5-2714-4c97-8f5a-321e54c32adc" providerId="ADAL" clId="{C539CC39-EF41-4C08-86D0-186616F77856}" dt="2024-08-09T11:06:56.339" v="7727" actId="26606"/>
          <ac:spMkLst>
            <pc:docMk/>
            <pc:sldMk cId="2817206843" sldId="472"/>
            <ac:spMk id="4" creationId="{759247BF-35E7-A149-9120-DA8D8BCD798C}"/>
          </ac:spMkLst>
        </pc:spChg>
        <pc:graphicFrameChg chg="add">
          <ac:chgData name="Heather Rhoda" userId="5ef6ebf5-2714-4c97-8f5a-321e54c32adc" providerId="ADAL" clId="{C539CC39-EF41-4C08-86D0-186616F77856}" dt="2024-08-09T11:06:56.339" v="7727" actId="26606"/>
          <ac:graphicFrameMkLst>
            <pc:docMk/>
            <pc:sldMk cId="2817206843" sldId="472"/>
            <ac:graphicFrameMk id="6" creationId="{CA7C9BAB-3075-08D3-580D-07900245663E}"/>
          </ac:graphicFrameMkLst>
        </pc:graphicFrameChg>
      </pc:sldChg>
      <pc:sldChg chg="addSp delSp modSp mod ord modClrScheme chgLayout">
        <pc:chgData name="Heather Rhoda" userId="5ef6ebf5-2714-4c97-8f5a-321e54c32adc" providerId="ADAL" clId="{C539CC39-EF41-4C08-86D0-186616F77856}" dt="2024-08-09T11:06:40.463" v="7726" actId="255"/>
        <pc:sldMkLst>
          <pc:docMk/>
          <pc:sldMk cId="2098563734" sldId="473"/>
        </pc:sldMkLst>
        <pc:spChg chg="mod">
          <ac:chgData name="Heather Rhoda" userId="5ef6ebf5-2714-4c97-8f5a-321e54c32adc" providerId="ADAL" clId="{C539CC39-EF41-4C08-86D0-186616F77856}" dt="2024-08-09T11:06:10.179" v="7722" actId="26606"/>
          <ac:spMkLst>
            <pc:docMk/>
            <pc:sldMk cId="2098563734" sldId="473"/>
            <ac:spMk id="2" creationId="{16C2EE9E-C2AF-A014-7BBD-0E740F78C090}"/>
          </ac:spMkLst>
        </pc:spChg>
        <pc:spChg chg="del mod">
          <ac:chgData name="Heather Rhoda" userId="5ef6ebf5-2714-4c97-8f5a-321e54c32adc" providerId="ADAL" clId="{C539CC39-EF41-4C08-86D0-186616F77856}" dt="2024-08-09T11:06:10.179" v="7722" actId="26606"/>
          <ac:spMkLst>
            <pc:docMk/>
            <pc:sldMk cId="2098563734" sldId="473"/>
            <ac:spMk id="4" creationId="{759247BF-35E7-A149-9120-DA8D8BCD798C}"/>
          </ac:spMkLst>
        </pc:spChg>
        <pc:graphicFrameChg chg="add mod modGraphic">
          <ac:chgData name="Heather Rhoda" userId="5ef6ebf5-2714-4c97-8f5a-321e54c32adc" providerId="ADAL" clId="{C539CC39-EF41-4C08-86D0-186616F77856}" dt="2024-08-09T11:06:40.463" v="7726" actId="255"/>
          <ac:graphicFrameMkLst>
            <pc:docMk/>
            <pc:sldMk cId="2098563734" sldId="473"/>
            <ac:graphicFrameMk id="6" creationId="{A4B7FA86-65EA-F364-027B-554442409C58}"/>
          </ac:graphicFrameMkLst>
        </pc:graphicFrameChg>
      </pc:sldChg>
      <pc:sldChg chg="modSp mod ord">
        <pc:chgData name="Heather Rhoda" userId="5ef6ebf5-2714-4c97-8f5a-321e54c32adc" providerId="ADAL" clId="{C539CC39-EF41-4C08-86D0-186616F77856}" dt="2024-08-07T19:17:31.865" v="7103"/>
        <pc:sldMkLst>
          <pc:docMk/>
          <pc:sldMk cId="602907769" sldId="474"/>
        </pc:sldMkLst>
        <pc:spChg chg="mod">
          <ac:chgData name="Heather Rhoda" userId="5ef6ebf5-2714-4c97-8f5a-321e54c32adc" providerId="ADAL" clId="{C539CC39-EF41-4C08-86D0-186616F77856}" dt="2024-08-07T18:33:38.279" v="6277" actId="948"/>
          <ac:spMkLst>
            <pc:docMk/>
            <pc:sldMk cId="602907769" sldId="474"/>
            <ac:spMk id="2" creationId="{16C2EE9E-C2AF-A014-7BBD-0E740F78C090}"/>
          </ac:spMkLst>
        </pc:spChg>
        <pc:spChg chg="mod">
          <ac:chgData name="Heather Rhoda" userId="5ef6ebf5-2714-4c97-8f5a-321e54c32adc" providerId="ADAL" clId="{C539CC39-EF41-4C08-86D0-186616F77856}" dt="2024-08-07T18:33:22.836" v="6274" actId="948"/>
          <ac:spMkLst>
            <pc:docMk/>
            <pc:sldMk cId="602907769" sldId="474"/>
            <ac:spMk id="4" creationId="{759247BF-35E7-A149-9120-DA8D8BCD798C}"/>
          </ac:spMkLst>
        </pc:spChg>
      </pc:sldChg>
      <pc:sldChg chg="addSp delSp modSp mod modClrScheme chgLayout">
        <pc:chgData name="Heather Rhoda" userId="5ef6ebf5-2714-4c97-8f5a-321e54c32adc" providerId="ADAL" clId="{C539CC39-EF41-4C08-86D0-186616F77856}" dt="2024-08-09T12:13:35.663" v="9488" actId="12100"/>
        <pc:sldMkLst>
          <pc:docMk/>
          <pc:sldMk cId="3585592731" sldId="475"/>
        </pc:sldMkLst>
        <pc:spChg chg="mod">
          <ac:chgData name="Heather Rhoda" userId="5ef6ebf5-2714-4c97-8f5a-321e54c32adc" providerId="ADAL" clId="{C539CC39-EF41-4C08-86D0-186616F77856}" dt="2024-08-09T11:02:58.435" v="7705" actId="26606"/>
          <ac:spMkLst>
            <pc:docMk/>
            <pc:sldMk cId="3585592731" sldId="475"/>
            <ac:spMk id="2" creationId="{16C2EE9E-C2AF-A014-7BBD-0E740F78C090}"/>
          </ac:spMkLst>
        </pc:spChg>
        <pc:spChg chg="del mod">
          <ac:chgData name="Heather Rhoda" userId="5ef6ebf5-2714-4c97-8f5a-321e54c32adc" providerId="ADAL" clId="{C539CC39-EF41-4C08-86D0-186616F77856}" dt="2024-08-09T11:02:58.435" v="7705" actId="26606"/>
          <ac:spMkLst>
            <pc:docMk/>
            <pc:sldMk cId="3585592731" sldId="475"/>
            <ac:spMk id="4" creationId="{759247BF-35E7-A149-9120-DA8D8BCD798C}"/>
          </ac:spMkLst>
        </pc:spChg>
        <pc:graphicFrameChg chg="add mod">
          <ac:chgData name="Heather Rhoda" userId="5ef6ebf5-2714-4c97-8f5a-321e54c32adc" providerId="ADAL" clId="{C539CC39-EF41-4C08-86D0-186616F77856}" dt="2024-08-09T12:13:35.663" v="9488" actId="12100"/>
          <ac:graphicFrameMkLst>
            <pc:docMk/>
            <pc:sldMk cId="3585592731" sldId="475"/>
            <ac:graphicFrameMk id="6" creationId="{49331EA8-8AF4-2D91-9D78-EA52B48ABC1D}"/>
          </ac:graphicFrameMkLst>
        </pc:graphicFrameChg>
      </pc:sldChg>
      <pc:sldChg chg="modSp mod">
        <pc:chgData name="Heather Rhoda" userId="5ef6ebf5-2714-4c97-8f5a-321e54c32adc" providerId="ADAL" clId="{C539CC39-EF41-4C08-86D0-186616F77856}" dt="2024-08-07T18:34:15.376" v="6283" actId="255"/>
        <pc:sldMkLst>
          <pc:docMk/>
          <pc:sldMk cId="4239795174" sldId="476"/>
        </pc:sldMkLst>
        <pc:spChg chg="mod">
          <ac:chgData name="Heather Rhoda" userId="5ef6ebf5-2714-4c97-8f5a-321e54c32adc" providerId="ADAL" clId="{C539CC39-EF41-4C08-86D0-186616F77856}" dt="2024-08-07T18:34:15.376" v="6283" actId="255"/>
          <ac:spMkLst>
            <pc:docMk/>
            <pc:sldMk cId="4239795174" sldId="476"/>
            <ac:spMk id="2" creationId="{16C2EE9E-C2AF-A014-7BBD-0E740F78C090}"/>
          </ac:spMkLst>
        </pc:spChg>
        <pc:spChg chg="mod">
          <ac:chgData name="Heather Rhoda" userId="5ef6ebf5-2714-4c97-8f5a-321e54c32adc" providerId="ADAL" clId="{C539CC39-EF41-4C08-86D0-186616F77856}" dt="2024-08-07T18:34:10.513" v="6282" actId="948"/>
          <ac:spMkLst>
            <pc:docMk/>
            <pc:sldMk cId="4239795174" sldId="476"/>
            <ac:spMk id="4" creationId="{759247BF-35E7-A149-9120-DA8D8BCD798C}"/>
          </ac:spMkLst>
        </pc:spChg>
      </pc:sldChg>
      <pc:sldChg chg="addSp delSp modSp mod modClrScheme chgLayout modNotesTx">
        <pc:chgData name="Heather Rhoda" userId="5ef6ebf5-2714-4c97-8f5a-321e54c32adc" providerId="ADAL" clId="{C539CC39-EF41-4C08-86D0-186616F77856}" dt="2024-08-09T12:13:43.517" v="9489" actId="12269"/>
        <pc:sldMkLst>
          <pc:docMk/>
          <pc:sldMk cId="3678985985" sldId="477"/>
        </pc:sldMkLst>
        <pc:spChg chg="mod">
          <ac:chgData name="Heather Rhoda" userId="5ef6ebf5-2714-4c97-8f5a-321e54c32adc" providerId="ADAL" clId="{C539CC39-EF41-4C08-86D0-186616F77856}" dt="2024-08-09T11:01:25.260" v="7700" actId="26606"/>
          <ac:spMkLst>
            <pc:docMk/>
            <pc:sldMk cId="3678985985" sldId="477"/>
            <ac:spMk id="2" creationId="{16C2EE9E-C2AF-A014-7BBD-0E740F78C090}"/>
          </ac:spMkLst>
        </pc:spChg>
        <pc:spChg chg="add del mod">
          <ac:chgData name="Heather Rhoda" userId="5ef6ebf5-2714-4c97-8f5a-321e54c32adc" providerId="ADAL" clId="{C539CC39-EF41-4C08-86D0-186616F77856}" dt="2024-08-09T11:01:25.260" v="7700" actId="26606"/>
          <ac:spMkLst>
            <pc:docMk/>
            <pc:sldMk cId="3678985985" sldId="477"/>
            <ac:spMk id="4" creationId="{759247BF-35E7-A149-9120-DA8D8BCD798C}"/>
          </ac:spMkLst>
        </pc:spChg>
        <pc:graphicFrameChg chg="add del">
          <ac:chgData name="Heather Rhoda" userId="5ef6ebf5-2714-4c97-8f5a-321e54c32adc" providerId="ADAL" clId="{C539CC39-EF41-4C08-86D0-186616F77856}" dt="2024-08-09T11:01:16.137" v="7699" actId="26606"/>
          <ac:graphicFrameMkLst>
            <pc:docMk/>
            <pc:sldMk cId="3678985985" sldId="477"/>
            <ac:graphicFrameMk id="6" creationId="{8BFE6D33-2F08-7FC3-A4F8-7330CAF07C89}"/>
          </ac:graphicFrameMkLst>
        </pc:graphicFrameChg>
        <pc:graphicFrameChg chg="add mod">
          <ac:chgData name="Heather Rhoda" userId="5ef6ebf5-2714-4c97-8f5a-321e54c32adc" providerId="ADAL" clId="{C539CC39-EF41-4C08-86D0-186616F77856}" dt="2024-08-09T12:13:43.517" v="9489" actId="12269"/>
          <ac:graphicFrameMkLst>
            <pc:docMk/>
            <pc:sldMk cId="3678985985" sldId="477"/>
            <ac:graphicFrameMk id="7" creationId="{8BFE6D33-2F08-7FC3-A4F8-7330CAF07C89}"/>
          </ac:graphicFrameMkLst>
        </pc:graphicFrameChg>
      </pc:sldChg>
      <pc:sldChg chg="addSp delSp modSp mod modClrScheme chgLayout modNotesTx">
        <pc:chgData name="Heather Rhoda" userId="5ef6ebf5-2714-4c97-8f5a-321e54c32adc" providerId="ADAL" clId="{C539CC39-EF41-4C08-86D0-186616F77856}" dt="2024-08-09T11:09:19.228" v="7733" actId="12100"/>
        <pc:sldMkLst>
          <pc:docMk/>
          <pc:sldMk cId="115482367" sldId="478"/>
        </pc:sldMkLst>
        <pc:spChg chg="mod">
          <ac:chgData name="Heather Rhoda" userId="5ef6ebf5-2714-4c97-8f5a-321e54c32adc" providerId="ADAL" clId="{C539CC39-EF41-4C08-86D0-186616F77856}" dt="2024-08-09T11:04:38.316" v="7708" actId="26606"/>
          <ac:spMkLst>
            <pc:docMk/>
            <pc:sldMk cId="115482367" sldId="478"/>
            <ac:spMk id="2" creationId="{16C2EE9E-C2AF-A014-7BBD-0E740F78C090}"/>
          </ac:spMkLst>
        </pc:spChg>
        <pc:spChg chg="del">
          <ac:chgData name="Heather Rhoda" userId="5ef6ebf5-2714-4c97-8f5a-321e54c32adc" providerId="ADAL" clId="{C539CC39-EF41-4C08-86D0-186616F77856}" dt="2024-08-09T11:04:38.316" v="7708" actId="26606"/>
          <ac:spMkLst>
            <pc:docMk/>
            <pc:sldMk cId="115482367" sldId="478"/>
            <ac:spMk id="4" creationId="{759247BF-35E7-A149-9120-DA8D8BCD798C}"/>
          </ac:spMkLst>
        </pc:spChg>
        <pc:graphicFrameChg chg="add mod modGraphic">
          <ac:chgData name="Heather Rhoda" userId="5ef6ebf5-2714-4c97-8f5a-321e54c32adc" providerId="ADAL" clId="{C539CC39-EF41-4C08-86D0-186616F77856}" dt="2024-08-09T11:09:19.228" v="7733" actId="12100"/>
          <ac:graphicFrameMkLst>
            <pc:docMk/>
            <pc:sldMk cId="115482367" sldId="478"/>
            <ac:graphicFrameMk id="6" creationId="{9ED4AF82-C504-E7DA-D530-DBCA2E643C2E}"/>
          </ac:graphicFrameMkLst>
        </pc:graphicFrameChg>
      </pc:sldChg>
      <pc:sldChg chg="addSp modSp mod">
        <pc:chgData name="Heather Rhoda" userId="5ef6ebf5-2714-4c97-8f5a-321e54c32adc" providerId="ADAL" clId="{C539CC39-EF41-4C08-86D0-186616F77856}" dt="2024-08-09T10:55:04.772" v="7616" actId="1076"/>
        <pc:sldMkLst>
          <pc:docMk/>
          <pc:sldMk cId="3917102884" sldId="479"/>
        </pc:sldMkLst>
        <pc:picChg chg="add mod">
          <ac:chgData name="Heather Rhoda" userId="5ef6ebf5-2714-4c97-8f5a-321e54c32adc" providerId="ADAL" clId="{C539CC39-EF41-4C08-86D0-186616F77856}" dt="2024-08-09T10:55:04.772" v="7616" actId="1076"/>
          <ac:picMkLst>
            <pc:docMk/>
            <pc:sldMk cId="3917102884" sldId="479"/>
            <ac:picMk id="3" creationId="{9524669B-AED3-3BA7-942D-843FFB85655C}"/>
          </ac:picMkLst>
        </pc:picChg>
      </pc:sldChg>
      <pc:sldChg chg="modSp new del mod modNotesTx">
        <pc:chgData name="Heather Rhoda" userId="5ef6ebf5-2714-4c97-8f5a-321e54c32adc" providerId="ADAL" clId="{C539CC39-EF41-4C08-86D0-186616F77856}" dt="2024-08-07T14:46:54.377" v="3079" actId="47"/>
        <pc:sldMkLst>
          <pc:docMk/>
          <pc:sldMk cId="3137808103" sldId="480"/>
        </pc:sldMkLst>
        <pc:spChg chg="mod">
          <ac:chgData name="Heather Rhoda" userId="5ef6ebf5-2714-4c97-8f5a-321e54c32adc" providerId="ADAL" clId="{C539CC39-EF41-4C08-86D0-186616F77856}" dt="2024-07-30T14:45:49.796" v="753" actId="255"/>
          <ac:spMkLst>
            <pc:docMk/>
            <pc:sldMk cId="3137808103" sldId="480"/>
            <ac:spMk id="2" creationId="{4CA5CD3F-6CBB-688B-F4D2-330FD8904938}"/>
          </ac:spMkLst>
        </pc:spChg>
        <pc:spChg chg="mod">
          <ac:chgData name="Heather Rhoda" userId="5ef6ebf5-2714-4c97-8f5a-321e54c32adc" providerId="ADAL" clId="{C539CC39-EF41-4C08-86D0-186616F77856}" dt="2024-07-30T14:52:27.935" v="1803" actId="1076"/>
          <ac:spMkLst>
            <pc:docMk/>
            <pc:sldMk cId="3137808103" sldId="480"/>
            <ac:spMk id="3" creationId="{E81348C8-6907-A34F-3DFE-F65AA1F02AAA}"/>
          </ac:spMkLst>
        </pc:spChg>
        <pc:spChg chg="mod">
          <ac:chgData name="Heather Rhoda" userId="5ef6ebf5-2714-4c97-8f5a-321e54c32adc" providerId="ADAL" clId="{C539CC39-EF41-4C08-86D0-186616F77856}" dt="2024-07-30T14:53:34.125" v="2019" actId="207"/>
          <ac:spMkLst>
            <pc:docMk/>
            <pc:sldMk cId="3137808103" sldId="480"/>
            <ac:spMk id="4" creationId="{37668493-35B4-87E2-1524-EF5ED0DFCA28}"/>
          </ac:spMkLst>
        </pc:spChg>
      </pc:sldChg>
      <pc:sldChg chg="addSp delSp modSp new mod modNotesTx">
        <pc:chgData name="Heather Rhoda" userId="5ef6ebf5-2714-4c97-8f5a-321e54c32adc" providerId="ADAL" clId="{C539CC39-EF41-4C08-86D0-186616F77856}" dt="2024-08-09T15:59:15.227" v="9984" actId="20577"/>
        <pc:sldMkLst>
          <pc:docMk/>
          <pc:sldMk cId="3349996612" sldId="480"/>
        </pc:sldMkLst>
        <pc:spChg chg="mod">
          <ac:chgData name="Heather Rhoda" userId="5ef6ebf5-2714-4c97-8f5a-321e54c32adc" providerId="ADAL" clId="{C539CC39-EF41-4C08-86D0-186616F77856}" dt="2024-08-07T14:52:40.330" v="3474" actId="255"/>
          <ac:spMkLst>
            <pc:docMk/>
            <pc:sldMk cId="3349996612" sldId="480"/>
            <ac:spMk id="2" creationId="{77B31B38-4879-92B0-60E3-D97B1E0067D8}"/>
          </ac:spMkLst>
        </pc:spChg>
        <pc:spChg chg="mod">
          <ac:chgData name="Heather Rhoda" userId="5ef6ebf5-2714-4c97-8f5a-321e54c32adc" providerId="ADAL" clId="{C539CC39-EF41-4C08-86D0-186616F77856}" dt="2024-08-07T18:26:20.821" v="6148" actId="255"/>
          <ac:spMkLst>
            <pc:docMk/>
            <pc:sldMk cId="3349996612" sldId="480"/>
            <ac:spMk id="3" creationId="{DA6C6E1F-C3A5-787B-0496-0AC9E465F36B}"/>
          </ac:spMkLst>
        </pc:spChg>
        <pc:spChg chg="del">
          <ac:chgData name="Heather Rhoda" userId="5ef6ebf5-2714-4c97-8f5a-321e54c32adc" providerId="ADAL" clId="{C539CC39-EF41-4C08-86D0-186616F77856}" dt="2024-08-07T14:50:13.060" v="3385" actId="478"/>
          <ac:spMkLst>
            <pc:docMk/>
            <pc:sldMk cId="3349996612" sldId="480"/>
            <ac:spMk id="4" creationId="{58533D74-61CF-3BCD-E124-4361438788D4}"/>
          </ac:spMkLst>
        </pc:spChg>
        <pc:graphicFrameChg chg="add mod modGraphic">
          <ac:chgData name="Heather Rhoda" userId="5ef6ebf5-2714-4c97-8f5a-321e54c32adc" providerId="ADAL" clId="{C539CC39-EF41-4C08-86D0-186616F77856}" dt="2024-08-09T15:59:15.227" v="9984" actId="20577"/>
          <ac:graphicFrameMkLst>
            <pc:docMk/>
            <pc:sldMk cId="3349996612" sldId="480"/>
            <ac:graphicFrameMk id="5" creationId="{ADA50A65-7F84-C320-0D50-348D1867B136}"/>
          </ac:graphicFrameMkLst>
        </pc:graphicFrameChg>
      </pc:sldChg>
      <pc:sldChg chg="addSp delSp modSp add mod modClrScheme chgLayout">
        <pc:chgData name="Heather Rhoda" userId="5ef6ebf5-2714-4c97-8f5a-321e54c32adc" providerId="ADAL" clId="{C539CC39-EF41-4C08-86D0-186616F77856}" dt="2024-08-09T12:16:05.828" v="9642" actId="6549"/>
        <pc:sldMkLst>
          <pc:docMk/>
          <pc:sldMk cId="3147405715" sldId="481"/>
        </pc:sldMkLst>
        <pc:spChg chg="mod ord">
          <ac:chgData name="Heather Rhoda" userId="5ef6ebf5-2714-4c97-8f5a-321e54c32adc" providerId="ADAL" clId="{C539CC39-EF41-4C08-86D0-186616F77856}" dt="2024-08-09T10:59:11.932" v="7688" actId="700"/>
          <ac:spMkLst>
            <pc:docMk/>
            <pc:sldMk cId="3147405715" sldId="481"/>
            <ac:spMk id="2" creationId="{B6E5267C-D5CF-FCFF-99FB-843AA86C8F98}"/>
          </ac:spMkLst>
        </pc:spChg>
        <pc:spChg chg="mod ord">
          <ac:chgData name="Heather Rhoda" userId="5ef6ebf5-2714-4c97-8f5a-321e54c32adc" providerId="ADAL" clId="{C539CC39-EF41-4C08-86D0-186616F77856}" dt="2024-08-09T11:40:32.547" v="8628" actId="1076"/>
          <ac:spMkLst>
            <pc:docMk/>
            <pc:sldMk cId="3147405715" sldId="481"/>
            <ac:spMk id="3" creationId="{FFC35191-642D-453F-2143-62172470F7C0}"/>
          </ac:spMkLst>
        </pc:spChg>
        <pc:spChg chg="mod ord">
          <ac:chgData name="Heather Rhoda" userId="5ef6ebf5-2714-4c97-8f5a-321e54c32adc" providerId="ADAL" clId="{C539CC39-EF41-4C08-86D0-186616F77856}" dt="2024-08-09T12:16:05.828" v="9642" actId="6549"/>
          <ac:spMkLst>
            <pc:docMk/>
            <pc:sldMk cId="3147405715" sldId="481"/>
            <ac:spMk id="4" creationId="{BD9ED726-D62E-D70D-41ED-71C7EEFDC6D1}"/>
          </ac:spMkLst>
        </pc:spChg>
        <pc:spChg chg="add del mod ord">
          <ac:chgData name="Heather Rhoda" userId="5ef6ebf5-2714-4c97-8f5a-321e54c32adc" providerId="ADAL" clId="{C539CC39-EF41-4C08-86D0-186616F77856}" dt="2024-08-09T10:59:11.932" v="7688" actId="700"/>
          <ac:spMkLst>
            <pc:docMk/>
            <pc:sldMk cId="3147405715" sldId="481"/>
            <ac:spMk id="5" creationId="{FDB65E70-F9CA-F49A-E46C-B55F5F3C46AB}"/>
          </ac:spMkLst>
        </pc:spChg>
        <pc:spChg chg="add del mod ord">
          <ac:chgData name="Heather Rhoda" userId="5ef6ebf5-2714-4c97-8f5a-321e54c32adc" providerId="ADAL" clId="{C539CC39-EF41-4C08-86D0-186616F77856}" dt="2024-08-09T10:59:11.932" v="7688" actId="700"/>
          <ac:spMkLst>
            <pc:docMk/>
            <pc:sldMk cId="3147405715" sldId="481"/>
            <ac:spMk id="6" creationId="{6E9BE1C5-6088-C54B-D805-20A2F25CA8B0}"/>
          </ac:spMkLst>
        </pc:spChg>
        <pc:spChg chg="add del mod">
          <ac:chgData name="Heather Rhoda" userId="5ef6ebf5-2714-4c97-8f5a-321e54c32adc" providerId="ADAL" clId="{C539CC39-EF41-4C08-86D0-186616F77856}" dt="2024-08-09T10:59:59.896" v="7695" actId="478"/>
          <ac:spMkLst>
            <pc:docMk/>
            <pc:sldMk cId="3147405715" sldId="481"/>
            <ac:spMk id="7" creationId="{132F389E-87C8-DF3A-FAFB-7639707A4156}"/>
          </ac:spMkLst>
        </pc:spChg>
      </pc:sldChg>
      <pc:sldChg chg="modSp add mod">
        <pc:chgData name="Heather Rhoda" userId="5ef6ebf5-2714-4c97-8f5a-321e54c32adc" providerId="ADAL" clId="{C539CC39-EF41-4C08-86D0-186616F77856}" dt="2024-08-09T11:35:58.360" v="8495" actId="6549"/>
        <pc:sldMkLst>
          <pc:docMk/>
          <pc:sldMk cId="1277008488" sldId="482"/>
        </pc:sldMkLst>
        <pc:spChg chg="mod">
          <ac:chgData name="Heather Rhoda" userId="5ef6ebf5-2714-4c97-8f5a-321e54c32adc" providerId="ADAL" clId="{C539CC39-EF41-4C08-86D0-186616F77856}" dt="2024-08-07T18:15:36.712" v="5459" actId="20577"/>
          <ac:spMkLst>
            <pc:docMk/>
            <pc:sldMk cId="1277008488" sldId="482"/>
            <ac:spMk id="2" creationId="{B6E5267C-D5CF-FCFF-99FB-843AA86C8F98}"/>
          </ac:spMkLst>
        </pc:spChg>
        <pc:spChg chg="mod">
          <ac:chgData name="Heather Rhoda" userId="5ef6ebf5-2714-4c97-8f5a-321e54c32adc" providerId="ADAL" clId="{C539CC39-EF41-4C08-86D0-186616F77856}" dt="2024-08-07T18:21:15.338" v="6022" actId="20577"/>
          <ac:spMkLst>
            <pc:docMk/>
            <pc:sldMk cId="1277008488" sldId="482"/>
            <ac:spMk id="3" creationId="{FFC35191-642D-453F-2143-62172470F7C0}"/>
          </ac:spMkLst>
        </pc:spChg>
        <pc:spChg chg="mod">
          <ac:chgData name="Heather Rhoda" userId="5ef6ebf5-2714-4c97-8f5a-321e54c32adc" providerId="ADAL" clId="{C539CC39-EF41-4C08-86D0-186616F77856}" dt="2024-08-09T11:35:58.360" v="8495" actId="6549"/>
          <ac:spMkLst>
            <pc:docMk/>
            <pc:sldMk cId="1277008488" sldId="482"/>
            <ac:spMk id="4" creationId="{BD9ED726-D62E-D70D-41ED-71C7EEFDC6D1}"/>
          </ac:spMkLst>
        </pc:spChg>
      </pc:sldChg>
      <pc:sldChg chg="modSp add mod">
        <pc:chgData name="Heather Rhoda" userId="5ef6ebf5-2714-4c97-8f5a-321e54c32adc" providerId="ADAL" clId="{C539CC39-EF41-4C08-86D0-186616F77856}" dt="2024-08-07T18:29:59.899" v="6225" actId="14100"/>
        <pc:sldMkLst>
          <pc:docMk/>
          <pc:sldMk cId="1471231283" sldId="483"/>
        </pc:sldMkLst>
        <pc:spChg chg="mod">
          <ac:chgData name="Heather Rhoda" userId="5ef6ebf5-2714-4c97-8f5a-321e54c32adc" providerId="ADAL" clId="{C539CC39-EF41-4C08-86D0-186616F77856}" dt="2024-08-07T18:29:59.899" v="6225" actId="14100"/>
          <ac:spMkLst>
            <pc:docMk/>
            <pc:sldMk cId="1471231283" sldId="483"/>
            <ac:spMk id="2" creationId="{B6E5267C-D5CF-FCFF-99FB-843AA86C8F98}"/>
          </ac:spMkLst>
        </pc:spChg>
        <pc:spChg chg="mod">
          <ac:chgData name="Heather Rhoda" userId="5ef6ebf5-2714-4c97-8f5a-321e54c32adc" providerId="ADAL" clId="{C539CC39-EF41-4C08-86D0-186616F77856}" dt="2024-08-07T18:22:06.272" v="6050" actId="20577"/>
          <ac:spMkLst>
            <pc:docMk/>
            <pc:sldMk cId="1471231283" sldId="483"/>
            <ac:spMk id="3" creationId="{FFC35191-642D-453F-2143-62172470F7C0}"/>
          </ac:spMkLst>
        </pc:spChg>
        <pc:spChg chg="mod">
          <ac:chgData name="Heather Rhoda" userId="5ef6ebf5-2714-4c97-8f5a-321e54c32adc" providerId="ADAL" clId="{C539CC39-EF41-4C08-86D0-186616F77856}" dt="2024-08-07T18:29:42.228" v="6221" actId="12"/>
          <ac:spMkLst>
            <pc:docMk/>
            <pc:sldMk cId="1471231283" sldId="483"/>
            <ac:spMk id="4" creationId="{BD9ED726-D62E-D70D-41ED-71C7EEFDC6D1}"/>
          </ac:spMkLst>
        </pc:spChg>
      </pc:sldChg>
      <pc:sldChg chg="modSp add mod">
        <pc:chgData name="Heather Rhoda" userId="5ef6ebf5-2714-4c97-8f5a-321e54c32adc" providerId="ADAL" clId="{C539CC39-EF41-4C08-86D0-186616F77856}" dt="2024-08-09T11:39:45.335" v="8575" actId="313"/>
        <pc:sldMkLst>
          <pc:docMk/>
          <pc:sldMk cId="1254663108" sldId="484"/>
        </pc:sldMkLst>
        <pc:spChg chg="mod">
          <ac:chgData name="Heather Rhoda" userId="5ef6ebf5-2714-4c97-8f5a-321e54c32adc" providerId="ADAL" clId="{C539CC39-EF41-4C08-86D0-186616F77856}" dt="2024-08-09T11:12:24.510" v="7743" actId="1076"/>
          <ac:spMkLst>
            <pc:docMk/>
            <pc:sldMk cId="1254663108" sldId="484"/>
            <ac:spMk id="2" creationId="{B6E5267C-D5CF-FCFF-99FB-843AA86C8F98}"/>
          </ac:spMkLst>
        </pc:spChg>
        <pc:spChg chg="mod">
          <ac:chgData name="Heather Rhoda" userId="5ef6ebf5-2714-4c97-8f5a-321e54c32adc" providerId="ADAL" clId="{C539CC39-EF41-4C08-86D0-186616F77856}" dt="2024-08-07T18:30:28.616" v="6231" actId="255"/>
          <ac:spMkLst>
            <pc:docMk/>
            <pc:sldMk cId="1254663108" sldId="484"/>
            <ac:spMk id="3" creationId="{FFC35191-642D-453F-2143-62172470F7C0}"/>
          </ac:spMkLst>
        </pc:spChg>
        <pc:spChg chg="mod">
          <ac:chgData name="Heather Rhoda" userId="5ef6ebf5-2714-4c97-8f5a-321e54c32adc" providerId="ADAL" clId="{C539CC39-EF41-4C08-86D0-186616F77856}" dt="2024-08-09T11:39:45.335" v="8575" actId="313"/>
          <ac:spMkLst>
            <pc:docMk/>
            <pc:sldMk cId="1254663108" sldId="484"/>
            <ac:spMk id="4" creationId="{BD9ED726-D62E-D70D-41ED-71C7EEFDC6D1}"/>
          </ac:spMkLst>
        </pc:spChg>
      </pc:sldChg>
      <pc:sldChg chg="addSp delSp modSp new mod modClrScheme chgLayout">
        <pc:chgData name="Heather Rhoda" userId="5ef6ebf5-2714-4c97-8f5a-321e54c32adc" providerId="ADAL" clId="{C539CC39-EF41-4C08-86D0-186616F77856}" dt="2024-08-07T19:13:57.753" v="6971" actId="255"/>
        <pc:sldMkLst>
          <pc:docMk/>
          <pc:sldMk cId="2207842571" sldId="485"/>
        </pc:sldMkLst>
        <pc:spChg chg="del mod ord">
          <ac:chgData name="Heather Rhoda" userId="5ef6ebf5-2714-4c97-8f5a-321e54c32adc" providerId="ADAL" clId="{C539CC39-EF41-4C08-86D0-186616F77856}" dt="2024-08-07T19:12:39.105" v="6830" actId="700"/>
          <ac:spMkLst>
            <pc:docMk/>
            <pc:sldMk cId="2207842571" sldId="485"/>
            <ac:spMk id="2" creationId="{282C364F-2FA5-AEDB-AC46-9569C92D379E}"/>
          </ac:spMkLst>
        </pc:spChg>
        <pc:spChg chg="del">
          <ac:chgData name="Heather Rhoda" userId="5ef6ebf5-2714-4c97-8f5a-321e54c32adc" providerId="ADAL" clId="{C539CC39-EF41-4C08-86D0-186616F77856}" dt="2024-08-07T19:12:39.105" v="6830" actId="700"/>
          <ac:spMkLst>
            <pc:docMk/>
            <pc:sldMk cId="2207842571" sldId="485"/>
            <ac:spMk id="3" creationId="{77F04179-59F3-92EE-B71C-CEB97EFA39EA}"/>
          </ac:spMkLst>
        </pc:spChg>
        <pc:spChg chg="del">
          <ac:chgData name="Heather Rhoda" userId="5ef6ebf5-2714-4c97-8f5a-321e54c32adc" providerId="ADAL" clId="{C539CC39-EF41-4C08-86D0-186616F77856}" dt="2024-08-07T19:12:39.105" v="6830" actId="700"/>
          <ac:spMkLst>
            <pc:docMk/>
            <pc:sldMk cId="2207842571" sldId="485"/>
            <ac:spMk id="4" creationId="{5668750C-11EC-9789-9E0B-DA0C5A8761C1}"/>
          </ac:spMkLst>
        </pc:spChg>
        <pc:spChg chg="add mod ord">
          <ac:chgData name="Heather Rhoda" userId="5ef6ebf5-2714-4c97-8f5a-321e54c32adc" providerId="ADAL" clId="{C539CC39-EF41-4C08-86D0-186616F77856}" dt="2024-08-07T19:13:57.753" v="6971" actId="255"/>
          <ac:spMkLst>
            <pc:docMk/>
            <pc:sldMk cId="2207842571" sldId="485"/>
            <ac:spMk id="5" creationId="{5F18D30B-EB27-3962-2153-7CA210ED3E39}"/>
          </ac:spMkLst>
        </pc:spChg>
      </pc:sldChg>
      <pc:sldChg chg="addSp delSp modSp new mod modClrScheme chgLayout">
        <pc:chgData name="Heather Rhoda" userId="5ef6ebf5-2714-4c97-8f5a-321e54c32adc" providerId="ADAL" clId="{C539CC39-EF41-4C08-86D0-186616F77856}" dt="2024-08-07T19:19:16.420" v="7262" actId="20577"/>
        <pc:sldMkLst>
          <pc:docMk/>
          <pc:sldMk cId="1552113884" sldId="486"/>
        </pc:sldMkLst>
        <pc:spChg chg="del mod ord">
          <ac:chgData name="Heather Rhoda" userId="5ef6ebf5-2714-4c97-8f5a-321e54c32adc" providerId="ADAL" clId="{C539CC39-EF41-4C08-86D0-186616F77856}" dt="2024-08-07T19:13:14.852" v="6898" actId="700"/>
          <ac:spMkLst>
            <pc:docMk/>
            <pc:sldMk cId="1552113884" sldId="486"/>
            <ac:spMk id="2" creationId="{9D21DDB0-471A-0F81-DC97-783B24D7DFDA}"/>
          </ac:spMkLst>
        </pc:spChg>
        <pc:spChg chg="del">
          <ac:chgData name="Heather Rhoda" userId="5ef6ebf5-2714-4c97-8f5a-321e54c32adc" providerId="ADAL" clId="{C539CC39-EF41-4C08-86D0-186616F77856}" dt="2024-08-07T19:13:14.852" v="6898" actId="700"/>
          <ac:spMkLst>
            <pc:docMk/>
            <pc:sldMk cId="1552113884" sldId="486"/>
            <ac:spMk id="3" creationId="{3E5E7B88-673D-28FD-1406-83B1809D0CF4}"/>
          </ac:spMkLst>
        </pc:spChg>
        <pc:spChg chg="del">
          <ac:chgData name="Heather Rhoda" userId="5ef6ebf5-2714-4c97-8f5a-321e54c32adc" providerId="ADAL" clId="{C539CC39-EF41-4C08-86D0-186616F77856}" dt="2024-08-07T19:13:14.852" v="6898" actId="700"/>
          <ac:spMkLst>
            <pc:docMk/>
            <pc:sldMk cId="1552113884" sldId="486"/>
            <ac:spMk id="4" creationId="{951773BA-593B-2BE2-C77B-FB7D3CD530FC}"/>
          </ac:spMkLst>
        </pc:spChg>
        <pc:spChg chg="add mod ord">
          <ac:chgData name="Heather Rhoda" userId="5ef6ebf5-2714-4c97-8f5a-321e54c32adc" providerId="ADAL" clId="{C539CC39-EF41-4C08-86D0-186616F77856}" dt="2024-08-07T19:19:16.420" v="7262" actId="20577"/>
          <ac:spMkLst>
            <pc:docMk/>
            <pc:sldMk cId="1552113884" sldId="486"/>
            <ac:spMk id="5" creationId="{DAB869AF-0862-3881-9C56-F240DE57AFDE}"/>
          </ac:spMkLst>
        </pc:spChg>
      </pc:sldChg>
      <pc:sldChg chg="addSp delSp modSp new mod modClrScheme chgLayout">
        <pc:chgData name="Heather Rhoda" userId="5ef6ebf5-2714-4c97-8f5a-321e54c32adc" providerId="ADAL" clId="{C539CC39-EF41-4C08-86D0-186616F77856}" dt="2024-08-07T19:14:38.198" v="7024" actId="255"/>
        <pc:sldMkLst>
          <pc:docMk/>
          <pc:sldMk cId="3793280877" sldId="487"/>
        </pc:sldMkLst>
        <pc:spChg chg="del mod ord">
          <ac:chgData name="Heather Rhoda" userId="5ef6ebf5-2714-4c97-8f5a-321e54c32adc" providerId="ADAL" clId="{C539CC39-EF41-4C08-86D0-186616F77856}" dt="2024-08-07T19:14:17.400" v="6973" actId="700"/>
          <ac:spMkLst>
            <pc:docMk/>
            <pc:sldMk cId="3793280877" sldId="487"/>
            <ac:spMk id="2" creationId="{EBD84E10-51F3-220D-AE27-02AF64D5D7B6}"/>
          </ac:spMkLst>
        </pc:spChg>
        <pc:spChg chg="del">
          <ac:chgData name="Heather Rhoda" userId="5ef6ebf5-2714-4c97-8f5a-321e54c32adc" providerId="ADAL" clId="{C539CC39-EF41-4C08-86D0-186616F77856}" dt="2024-08-07T19:14:17.400" v="6973" actId="700"/>
          <ac:spMkLst>
            <pc:docMk/>
            <pc:sldMk cId="3793280877" sldId="487"/>
            <ac:spMk id="3" creationId="{72F0EA7A-FB86-907F-7602-7CB3F94F9CA3}"/>
          </ac:spMkLst>
        </pc:spChg>
        <pc:spChg chg="del">
          <ac:chgData name="Heather Rhoda" userId="5ef6ebf5-2714-4c97-8f5a-321e54c32adc" providerId="ADAL" clId="{C539CC39-EF41-4C08-86D0-186616F77856}" dt="2024-08-07T19:14:17.400" v="6973" actId="700"/>
          <ac:spMkLst>
            <pc:docMk/>
            <pc:sldMk cId="3793280877" sldId="487"/>
            <ac:spMk id="4" creationId="{091033AB-CBA2-378F-4669-AF0801EB9734}"/>
          </ac:spMkLst>
        </pc:spChg>
        <pc:spChg chg="add mod ord">
          <ac:chgData name="Heather Rhoda" userId="5ef6ebf5-2714-4c97-8f5a-321e54c32adc" providerId="ADAL" clId="{C539CC39-EF41-4C08-86D0-186616F77856}" dt="2024-08-07T19:14:38.198" v="7024" actId="255"/>
          <ac:spMkLst>
            <pc:docMk/>
            <pc:sldMk cId="3793280877" sldId="487"/>
            <ac:spMk id="5" creationId="{FEAB23B5-7F63-B41D-F67F-28237FF1AC51}"/>
          </ac:spMkLst>
        </pc:spChg>
      </pc:sldChg>
      <pc:sldChg chg="addSp delSp modSp new mod modClrScheme chgLayout">
        <pc:chgData name="Heather Rhoda" userId="5ef6ebf5-2714-4c97-8f5a-321e54c32adc" providerId="ADAL" clId="{C539CC39-EF41-4C08-86D0-186616F77856}" dt="2024-08-07T19:15:39.917" v="7094" actId="20577"/>
        <pc:sldMkLst>
          <pc:docMk/>
          <pc:sldMk cId="3143929294" sldId="488"/>
        </pc:sldMkLst>
        <pc:spChg chg="del mod ord">
          <ac:chgData name="Heather Rhoda" userId="5ef6ebf5-2714-4c97-8f5a-321e54c32adc" providerId="ADAL" clId="{C539CC39-EF41-4C08-86D0-186616F77856}" dt="2024-08-07T19:15:22.716" v="7026" actId="700"/>
          <ac:spMkLst>
            <pc:docMk/>
            <pc:sldMk cId="3143929294" sldId="488"/>
            <ac:spMk id="2" creationId="{97F60611-7E7F-8294-8F0E-9FC53439E8A1}"/>
          </ac:spMkLst>
        </pc:spChg>
        <pc:spChg chg="del">
          <ac:chgData name="Heather Rhoda" userId="5ef6ebf5-2714-4c97-8f5a-321e54c32adc" providerId="ADAL" clId="{C539CC39-EF41-4C08-86D0-186616F77856}" dt="2024-08-07T19:15:22.716" v="7026" actId="700"/>
          <ac:spMkLst>
            <pc:docMk/>
            <pc:sldMk cId="3143929294" sldId="488"/>
            <ac:spMk id="3" creationId="{6A9D196D-BA57-362B-3DF6-BC479AA44EE1}"/>
          </ac:spMkLst>
        </pc:spChg>
        <pc:spChg chg="del">
          <ac:chgData name="Heather Rhoda" userId="5ef6ebf5-2714-4c97-8f5a-321e54c32adc" providerId="ADAL" clId="{C539CC39-EF41-4C08-86D0-186616F77856}" dt="2024-08-07T19:15:22.716" v="7026" actId="700"/>
          <ac:spMkLst>
            <pc:docMk/>
            <pc:sldMk cId="3143929294" sldId="488"/>
            <ac:spMk id="4" creationId="{6612F1D5-219E-75AC-40F2-714B482AB5BF}"/>
          </ac:spMkLst>
        </pc:spChg>
        <pc:spChg chg="add mod ord">
          <ac:chgData name="Heather Rhoda" userId="5ef6ebf5-2714-4c97-8f5a-321e54c32adc" providerId="ADAL" clId="{C539CC39-EF41-4C08-86D0-186616F77856}" dt="2024-08-07T19:15:39.917" v="7094" actId="20577"/>
          <ac:spMkLst>
            <pc:docMk/>
            <pc:sldMk cId="3143929294" sldId="488"/>
            <ac:spMk id="5" creationId="{1BF6C0EC-A767-3C63-8753-2EA149FFE874}"/>
          </ac:spMkLst>
        </pc:spChg>
      </pc:sldChg>
      <pc:sldChg chg="addSp delSp modSp new mod modClrScheme chgLayout">
        <pc:chgData name="Heather Rhoda" userId="5ef6ebf5-2714-4c97-8f5a-321e54c32adc" providerId="ADAL" clId="{C539CC39-EF41-4C08-86D0-186616F77856}" dt="2024-08-07T19:18:07.415" v="7154" actId="255"/>
        <pc:sldMkLst>
          <pc:docMk/>
          <pc:sldMk cId="1278921708" sldId="489"/>
        </pc:sldMkLst>
        <pc:spChg chg="del mod ord">
          <ac:chgData name="Heather Rhoda" userId="5ef6ebf5-2714-4c97-8f5a-321e54c32adc" providerId="ADAL" clId="{C539CC39-EF41-4C08-86D0-186616F77856}" dt="2024-08-07T19:17:51.054" v="7105" actId="700"/>
          <ac:spMkLst>
            <pc:docMk/>
            <pc:sldMk cId="1278921708" sldId="489"/>
            <ac:spMk id="2" creationId="{873D295B-B390-EFDD-3015-398F2D05B0B2}"/>
          </ac:spMkLst>
        </pc:spChg>
        <pc:spChg chg="del">
          <ac:chgData name="Heather Rhoda" userId="5ef6ebf5-2714-4c97-8f5a-321e54c32adc" providerId="ADAL" clId="{C539CC39-EF41-4C08-86D0-186616F77856}" dt="2024-08-07T19:17:51.054" v="7105" actId="700"/>
          <ac:spMkLst>
            <pc:docMk/>
            <pc:sldMk cId="1278921708" sldId="489"/>
            <ac:spMk id="3" creationId="{8A80DCA2-C5DE-53CC-F238-F681CE8284B5}"/>
          </ac:spMkLst>
        </pc:spChg>
        <pc:spChg chg="del">
          <ac:chgData name="Heather Rhoda" userId="5ef6ebf5-2714-4c97-8f5a-321e54c32adc" providerId="ADAL" clId="{C539CC39-EF41-4C08-86D0-186616F77856}" dt="2024-08-07T19:17:51.054" v="7105" actId="700"/>
          <ac:spMkLst>
            <pc:docMk/>
            <pc:sldMk cId="1278921708" sldId="489"/>
            <ac:spMk id="4" creationId="{77C35E3D-97C9-D898-FEE8-50F25CA19CED}"/>
          </ac:spMkLst>
        </pc:spChg>
        <pc:spChg chg="add mod ord">
          <ac:chgData name="Heather Rhoda" userId="5ef6ebf5-2714-4c97-8f5a-321e54c32adc" providerId="ADAL" clId="{C539CC39-EF41-4C08-86D0-186616F77856}" dt="2024-08-07T19:18:07.415" v="7154" actId="255"/>
          <ac:spMkLst>
            <pc:docMk/>
            <pc:sldMk cId="1278921708" sldId="489"/>
            <ac:spMk id="5" creationId="{90E44221-4FC6-3B21-84F5-454B5D9A9CBB}"/>
          </ac:spMkLst>
        </pc:spChg>
      </pc:sldChg>
      <pc:sldChg chg="modSp add del mod">
        <pc:chgData name="Heather Rhoda" userId="5ef6ebf5-2714-4c97-8f5a-321e54c32adc" providerId="ADAL" clId="{C539CC39-EF41-4C08-86D0-186616F77856}" dt="2024-08-09T12:20:39.393" v="9980" actId="47"/>
        <pc:sldMkLst>
          <pc:docMk/>
          <pc:sldMk cId="3989985471" sldId="490"/>
        </pc:sldMkLst>
        <pc:spChg chg="mod">
          <ac:chgData name="Heather Rhoda" userId="5ef6ebf5-2714-4c97-8f5a-321e54c32adc" providerId="ADAL" clId="{C539CC39-EF41-4C08-86D0-186616F77856}" dt="2024-08-07T19:22:25.224" v="7528" actId="20577"/>
          <ac:spMkLst>
            <pc:docMk/>
            <pc:sldMk cId="3989985471" sldId="490"/>
            <ac:spMk id="3" creationId="{A354C065-37DE-036C-F1E5-8BEA977C9712}"/>
          </ac:spMkLst>
        </pc:spChg>
      </pc:sldChg>
      <pc:sldChg chg="modSp new mod modNotesTx">
        <pc:chgData name="Heather Rhoda" userId="5ef6ebf5-2714-4c97-8f5a-321e54c32adc" providerId="ADAL" clId="{C539CC39-EF41-4C08-86D0-186616F77856}" dt="2024-08-09T12:16:11.099" v="9643" actId="6549"/>
        <pc:sldMkLst>
          <pc:docMk/>
          <pc:sldMk cId="139547783" sldId="491"/>
        </pc:sldMkLst>
        <pc:spChg chg="mod">
          <ac:chgData name="Heather Rhoda" userId="5ef6ebf5-2714-4c97-8f5a-321e54c32adc" providerId="ADAL" clId="{C539CC39-EF41-4C08-86D0-186616F77856}" dt="2024-08-09T11:19:34.476" v="8266" actId="6549"/>
          <ac:spMkLst>
            <pc:docMk/>
            <pc:sldMk cId="139547783" sldId="491"/>
            <ac:spMk id="2" creationId="{1E8C548A-4B33-2574-DA78-74EE65B1A781}"/>
          </ac:spMkLst>
        </pc:spChg>
        <pc:spChg chg="mod">
          <ac:chgData name="Heather Rhoda" userId="5ef6ebf5-2714-4c97-8f5a-321e54c32adc" providerId="ADAL" clId="{C539CC39-EF41-4C08-86D0-186616F77856}" dt="2024-08-09T11:19:48.536" v="8272" actId="20577"/>
          <ac:spMkLst>
            <pc:docMk/>
            <pc:sldMk cId="139547783" sldId="491"/>
            <ac:spMk id="3" creationId="{7DEFEEAC-629D-3761-6F94-FC44D0AC8BE1}"/>
          </ac:spMkLst>
        </pc:spChg>
        <pc:spChg chg="mod">
          <ac:chgData name="Heather Rhoda" userId="5ef6ebf5-2714-4c97-8f5a-321e54c32adc" providerId="ADAL" clId="{C539CC39-EF41-4C08-86D0-186616F77856}" dt="2024-08-09T12:16:11.099" v="9643" actId="6549"/>
          <ac:spMkLst>
            <pc:docMk/>
            <pc:sldMk cId="139547783" sldId="491"/>
            <ac:spMk id="4" creationId="{E198610E-08CE-BAAD-E9C5-0A41F53ECF55}"/>
          </ac:spMkLst>
        </pc:spChg>
      </pc:sldChg>
      <pc:sldChg chg="modSp add mod modNotesTx">
        <pc:chgData name="Heather Rhoda" userId="5ef6ebf5-2714-4c97-8f5a-321e54c32adc" providerId="ADAL" clId="{C539CC39-EF41-4C08-86D0-186616F77856}" dt="2024-08-09T12:04:31.055" v="9031" actId="6549"/>
        <pc:sldMkLst>
          <pc:docMk/>
          <pc:sldMk cId="303462911" sldId="492"/>
        </pc:sldMkLst>
        <pc:spChg chg="mod">
          <ac:chgData name="Heather Rhoda" userId="5ef6ebf5-2714-4c97-8f5a-321e54c32adc" providerId="ADAL" clId="{C539CC39-EF41-4C08-86D0-186616F77856}" dt="2024-08-09T11:41:01.430" v="8652" actId="6549"/>
          <ac:spMkLst>
            <pc:docMk/>
            <pc:sldMk cId="303462911" sldId="492"/>
            <ac:spMk id="2" creationId="{1E8C548A-4B33-2574-DA78-74EE65B1A781}"/>
          </ac:spMkLst>
        </pc:spChg>
        <pc:spChg chg="mod">
          <ac:chgData name="Heather Rhoda" userId="5ef6ebf5-2714-4c97-8f5a-321e54c32adc" providerId="ADAL" clId="{C539CC39-EF41-4C08-86D0-186616F77856}" dt="2024-08-09T12:03:15.347" v="8963" actId="1076"/>
          <ac:spMkLst>
            <pc:docMk/>
            <pc:sldMk cId="303462911" sldId="492"/>
            <ac:spMk id="3" creationId="{7DEFEEAC-629D-3761-6F94-FC44D0AC8BE1}"/>
          </ac:spMkLst>
        </pc:spChg>
        <pc:spChg chg="mod">
          <ac:chgData name="Heather Rhoda" userId="5ef6ebf5-2714-4c97-8f5a-321e54c32adc" providerId="ADAL" clId="{C539CC39-EF41-4C08-86D0-186616F77856}" dt="2024-08-09T12:04:10.280" v="9030" actId="20577"/>
          <ac:spMkLst>
            <pc:docMk/>
            <pc:sldMk cId="303462911" sldId="492"/>
            <ac:spMk id="4" creationId="{E198610E-08CE-BAAD-E9C5-0A41F53ECF55}"/>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4CDC0-3B7E-4EE6-8135-9FBB230910C2}" type="doc">
      <dgm:prSet loTypeId="urn:microsoft.com/office/officeart/2005/8/layout/chevronAccent+Icon" loCatId="process" qsTypeId="urn:microsoft.com/office/officeart/2005/8/quickstyle/simple2" qsCatId="simple" csTypeId="urn:microsoft.com/office/officeart/2005/8/colors/accent1_2" csCatId="accent1" phldr="1"/>
      <dgm:spPr/>
    </dgm:pt>
    <dgm:pt modelId="{8849582A-C901-40C0-BD3A-DFBA26747CB7}">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HUD Regulations </a:t>
          </a:r>
          <a:r>
            <a:rPr lang="en-US"/>
            <a:t>and Policy </a:t>
          </a:r>
          <a:r>
            <a:rPr lang="en-US" dirty="0"/>
            <a:t>Guidance</a:t>
          </a:r>
        </a:p>
      </dgm:t>
    </dgm:pt>
    <dgm:pt modelId="{1FB48022-E6FA-441E-AF0F-87C8B3D750FF}" type="parTrans" cxnId="{DBBDF599-241B-4959-846F-4F2511299D09}">
      <dgm:prSet/>
      <dgm:spPr/>
      <dgm:t>
        <a:bodyPr/>
        <a:lstStyle/>
        <a:p>
          <a:endParaRPr lang="en-US"/>
        </a:p>
      </dgm:t>
    </dgm:pt>
    <dgm:pt modelId="{7E4374C5-7225-40E7-A821-39D85684756D}" type="sibTrans" cxnId="{DBBDF599-241B-4959-846F-4F2511299D09}">
      <dgm:prSet/>
      <dgm:spPr/>
      <dgm:t>
        <a:bodyPr/>
        <a:lstStyle/>
        <a:p>
          <a:endParaRPr lang="en-US"/>
        </a:p>
      </dgm:t>
    </dgm:pt>
    <dgm:pt modelId="{D526712E-307E-4266-BEAD-E3F7735DE8A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Grantee Planning, Policies and Procedures and Program Implementation </a:t>
          </a:r>
        </a:p>
      </dgm:t>
    </dgm:pt>
    <dgm:pt modelId="{D0BD4D36-B209-4A68-8EE0-696E3C4E3B16}" type="parTrans" cxnId="{95C5AF08-A33D-489C-A67E-354628059530}">
      <dgm:prSet/>
      <dgm:spPr/>
      <dgm:t>
        <a:bodyPr/>
        <a:lstStyle/>
        <a:p>
          <a:endParaRPr lang="en-US"/>
        </a:p>
      </dgm:t>
    </dgm:pt>
    <dgm:pt modelId="{D186E1FD-18BB-4134-A425-B374D7015302}" type="sibTrans" cxnId="{95C5AF08-A33D-489C-A67E-354628059530}">
      <dgm:prSet/>
      <dgm:spPr/>
      <dgm:t>
        <a:bodyPr/>
        <a:lstStyle/>
        <a:p>
          <a:endParaRPr lang="en-US"/>
        </a:p>
      </dgm:t>
    </dgm:pt>
    <dgm:pt modelId="{FBB84261-FE76-49A2-A636-733DA1CB6D7E}">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Project Sponsor Policies and Procedures and Program Implementation </a:t>
          </a:r>
        </a:p>
      </dgm:t>
    </dgm:pt>
    <dgm:pt modelId="{29F83002-33C3-4C2A-A330-10F5BF3101E2}" type="parTrans" cxnId="{77B1DBA5-9237-4B0B-ABDA-5D8E824DBF55}">
      <dgm:prSet/>
      <dgm:spPr/>
      <dgm:t>
        <a:bodyPr/>
        <a:lstStyle/>
        <a:p>
          <a:endParaRPr lang="en-US"/>
        </a:p>
      </dgm:t>
    </dgm:pt>
    <dgm:pt modelId="{704161CB-5D5A-49F4-B2C8-330A05A3B651}" type="sibTrans" cxnId="{77B1DBA5-9237-4B0B-ABDA-5D8E824DBF55}">
      <dgm:prSet/>
      <dgm:spPr/>
      <dgm:t>
        <a:bodyPr/>
        <a:lstStyle/>
        <a:p>
          <a:endParaRPr lang="en-US"/>
        </a:p>
      </dgm:t>
    </dgm:pt>
    <dgm:pt modelId="{048798B8-9176-4316-8172-D5D824302A96}" type="pres">
      <dgm:prSet presAssocID="{85F4CDC0-3B7E-4EE6-8135-9FBB230910C2}" presName="Name0" presStyleCnt="0">
        <dgm:presLayoutVars>
          <dgm:dir/>
          <dgm:resizeHandles val="exact"/>
        </dgm:presLayoutVars>
      </dgm:prSet>
      <dgm:spPr/>
    </dgm:pt>
    <dgm:pt modelId="{B76123F1-E3D3-45A8-A861-DAAEC89C113A}" type="pres">
      <dgm:prSet presAssocID="{8849582A-C901-40C0-BD3A-DFBA26747CB7}" presName="composite" presStyleCnt="0"/>
      <dgm:spPr/>
    </dgm:pt>
    <dgm:pt modelId="{410799D7-B01F-4A4E-9743-BABD449DCE78}" type="pres">
      <dgm:prSet presAssocID="{8849582A-C901-40C0-BD3A-DFBA26747CB7}" presName="bgChev" presStyleLbl="node1" presStyleIdx="0" presStyleCnt="3"/>
      <dgm:spPr>
        <a:solidFill>
          <a:srgbClr val="FFA581"/>
        </a:solidFill>
      </dgm:spPr>
    </dgm:pt>
    <dgm:pt modelId="{101ED949-9E4B-49D2-9B39-CD83618D9114}" type="pres">
      <dgm:prSet presAssocID="{8849582A-C901-40C0-BD3A-DFBA26747CB7}" presName="txNode" presStyleLbl="fgAcc1" presStyleIdx="0" presStyleCnt="3">
        <dgm:presLayoutVars>
          <dgm:bulletEnabled val="1"/>
        </dgm:presLayoutVars>
      </dgm:prSet>
      <dgm:spPr/>
    </dgm:pt>
    <dgm:pt modelId="{4E1E0A54-CD56-4F6F-B0A8-4F4D53AEE95E}" type="pres">
      <dgm:prSet presAssocID="{7E4374C5-7225-40E7-A821-39D85684756D}" presName="compositeSpace" presStyleCnt="0"/>
      <dgm:spPr/>
    </dgm:pt>
    <dgm:pt modelId="{C8D155B2-3B45-4A7D-BE7C-816DB3ADE3DE}" type="pres">
      <dgm:prSet presAssocID="{D526712E-307E-4266-BEAD-E3F7735DE8AD}" presName="composite" presStyleCnt="0"/>
      <dgm:spPr/>
    </dgm:pt>
    <dgm:pt modelId="{D5F7505F-E491-4B75-AA24-27F3CA523B38}" type="pres">
      <dgm:prSet presAssocID="{D526712E-307E-4266-BEAD-E3F7735DE8AD}" presName="bgChev" presStyleLbl="node1" presStyleIdx="1" presStyleCnt="3"/>
      <dgm:spPr>
        <a:solidFill>
          <a:srgbClr val="FFA581"/>
        </a:solidFill>
      </dgm:spPr>
    </dgm:pt>
    <dgm:pt modelId="{68E6D5BF-5742-409F-AB3B-105B975C0845}" type="pres">
      <dgm:prSet presAssocID="{D526712E-307E-4266-BEAD-E3F7735DE8AD}" presName="txNode" presStyleLbl="fgAcc1" presStyleIdx="1" presStyleCnt="3">
        <dgm:presLayoutVars>
          <dgm:bulletEnabled val="1"/>
        </dgm:presLayoutVars>
      </dgm:prSet>
      <dgm:spPr/>
    </dgm:pt>
    <dgm:pt modelId="{06493DE2-63E9-4456-874C-BB0FEE5E2FFC}" type="pres">
      <dgm:prSet presAssocID="{D186E1FD-18BB-4134-A425-B374D7015302}" presName="compositeSpace" presStyleCnt="0"/>
      <dgm:spPr/>
    </dgm:pt>
    <dgm:pt modelId="{60A42F62-F925-4475-BEBF-67E2ACE6D420}" type="pres">
      <dgm:prSet presAssocID="{FBB84261-FE76-49A2-A636-733DA1CB6D7E}" presName="composite" presStyleCnt="0"/>
      <dgm:spPr/>
    </dgm:pt>
    <dgm:pt modelId="{52497828-33B7-4D71-B17F-8D0632DAA0D0}" type="pres">
      <dgm:prSet presAssocID="{FBB84261-FE76-49A2-A636-733DA1CB6D7E}" presName="bgChev" presStyleLbl="node1" presStyleIdx="2" presStyleCnt="3"/>
      <dgm:spPr>
        <a:solidFill>
          <a:srgbClr val="FFA581"/>
        </a:solidFill>
      </dgm:spPr>
    </dgm:pt>
    <dgm:pt modelId="{5C1EB7EC-3957-46D2-98EF-62E4A92E12DB}" type="pres">
      <dgm:prSet presAssocID="{FBB84261-FE76-49A2-A636-733DA1CB6D7E}" presName="txNode" presStyleLbl="fgAcc1" presStyleIdx="2" presStyleCnt="3">
        <dgm:presLayoutVars>
          <dgm:bulletEnabled val="1"/>
        </dgm:presLayoutVars>
      </dgm:prSet>
      <dgm:spPr/>
    </dgm:pt>
  </dgm:ptLst>
  <dgm:cxnLst>
    <dgm:cxn modelId="{95C5AF08-A33D-489C-A67E-354628059530}" srcId="{85F4CDC0-3B7E-4EE6-8135-9FBB230910C2}" destId="{D526712E-307E-4266-BEAD-E3F7735DE8AD}" srcOrd="1" destOrd="0" parTransId="{D0BD4D36-B209-4A68-8EE0-696E3C4E3B16}" sibTransId="{D186E1FD-18BB-4134-A425-B374D7015302}"/>
    <dgm:cxn modelId="{CCB0DB23-3E1A-45DE-A03F-30C00DC547AF}" type="presOf" srcId="{8849582A-C901-40C0-BD3A-DFBA26747CB7}" destId="{101ED949-9E4B-49D2-9B39-CD83618D9114}" srcOrd="0" destOrd="0" presId="urn:microsoft.com/office/officeart/2005/8/layout/chevronAccent+Icon"/>
    <dgm:cxn modelId="{A5C4007E-12AA-41CA-800D-BEFC34721A77}" type="presOf" srcId="{D526712E-307E-4266-BEAD-E3F7735DE8AD}" destId="{68E6D5BF-5742-409F-AB3B-105B975C0845}" srcOrd="0" destOrd="0" presId="urn:microsoft.com/office/officeart/2005/8/layout/chevronAccent+Icon"/>
    <dgm:cxn modelId="{DBBDF599-241B-4959-846F-4F2511299D09}" srcId="{85F4CDC0-3B7E-4EE6-8135-9FBB230910C2}" destId="{8849582A-C901-40C0-BD3A-DFBA26747CB7}" srcOrd="0" destOrd="0" parTransId="{1FB48022-E6FA-441E-AF0F-87C8B3D750FF}" sibTransId="{7E4374C5-7225-40E7-A821-39D85684756D}"/>
    <dgm:cxn modelId="{9CE68BA1-9D23-4766-BC8E-3935E49106CC}" type="presOf" srcId="{85F4CDC0-3B7E-4EE6-8135-9FBB230910C2}" destId="{048798B8-9176-4316-8172-D5D824302A96}" srcOrd="0" destOrd="0" presId="urn:microsoft.com/office/officeart/2005/8/layout/chevronAccent+Icon"/>
    <dgm:cxn modelId="{77B1DBA5-9237-4B0B-ABDA-5D8E824DBF55}" srcId="{85F4CDC0-3B7E-4EE6-8135-9FBB230910C2}" destId="{FBB84261-FE76-49A2-A636-733DA1CB6D7E}" srcOrd="2" destOrd="0" parTransId="{29F83002-33C3-4C2A-A330-10F5BF3101E2}" sibTransId="{704161CB-5D5A-49F4-B2C8-330A05A3B651}"/>
    <dgm:cxn modelId="{D567EDAE-1567-47F3-A024-9797FFC2C758}" type="presOf" srcId="{FBB84261-FE76-49A2-A636-733DA1CB6D7E}" destId="{5C1EB7EC-3957-46D2-98EF-62E4A92E12DB}" srcOrd="0" destOrd="0" presId="urn:microsoft.com/office/officeart/2005/8/layout/chevronAccent+Icon"/>
    <dgm:cxn modelId="{7CE9799A-C47E-4559-BD48-418BC6FF16CE}" type="presParOf" srcId="{048798B8-9176-4316-8172-D5D824302A96}" destId="{B76123F1-E3D3-45A8-A861-DAAEC89C113A}" srcOrd="0" destOrd="0" presId="urn:microsoft.com/office/officeart/2005/8/layout/chevronAccent+Icon"/>
    <dgm:cxn modelId="{A6CD582C-426F-4B3D-89BD-30DF8D1ECEBE}" type="presParOf" srcId="{B76123F1-E3D3-45A8-A861-DAAEC89C113A}" destId="{410799D7-B01F-4A4E-9743-BABD449DCE78}" srcOrd="0" destOrd="0" presId="urn:microsoft.com/office/officeart/2005/8/layout/chevronAccent+Icon"/>
    <dgm:cxn modelId="{D5F46E34-15FE-4626-A3A7-DC2F5CDB1714}" type="presParOf" srcId="{B76123F1-E3D3-45A8-A861-DAAEC89C113A}" destId="{101ED949-9E4B-49D2-9B39-CD83618D9114}" srcOrd="1" destOrd="0" presId="urn:microsoft.com/office/officeart/2005/8/layout/chevronAccent+Icon"/>
    <dgm:cxn modelId="{180A12A3-6229-4E69-8B9E-FD72EF79F406}" type="presParOf" srcId="{048798B8-9176-4316-8172-D5D824302A96}" destId="{4E1E0A54-CD56-4F6F-B0A8-4F4D53AEE95E}" srcOrd="1" destOrd="0" presId="urn:microsoft.com/office/officeart/2005/8/layout/chevronAccent+Icon"/>
    <dgm:cxn modelId="{E2C0230F-9D0C-48BA-AAFD-879EE007688A}" type="presParOf" srcId="{048798B8-9176-4316-8172-D5D824302A96}" destId="{C8D155B2-3B45-4A7D-BE7C-816DB3ADE3DE}" srcOrd="2" destOrd="0" presId="urn:microsoft.com/office/officeart/2005/8/layout/chevronAccent+Icon"/>
    <dgm:cxn modelId="{FAD6D679-BF3B-4F2E-8D3E-7D2AC36F9D73}" type="presParOf" srcId="{C8D155B2-3B45-4A7D-BE7C-816DB3ADE3DE}" destId="{D5F7505F-E491-4B75-AA24-27F3CA523B38}" srcOrd="0" destOrd="0" presId="urn:microsoft.com/office/officeart/2005/8/layout/chevronAccent+Icon"/>
    <dgm:cxn modelId="{E382756A-96E7-4003-82EE-E41D30E1F427}" type="presParOf" srcId="{C8D155B2-3B45-4A7D-BE7C-816DB3ADE3DE}" destId="{68E6D5BF-5742-409F-AB3B-105B975C0845}" srcOrd="1" destOrd="0" presId="urn:microsoft.com/office/officeart/2005/8/layout/chevronAccent+Icon"/>
    <dgm:cxn modelId="{5538CBAF-01D1-4466-BF8A-8C675336B362}" type="presParOf" srcId="{048798B8-9176-4316-8172-D5D824302A96}" destId="{06493DE2-63E9-4456-874C-BB0FEE5E2FFC}" srcOrd="3" destOrd="0" presId="urn:microsoft.com/office/officeart/2005/8/layout/chevronAccent+Icon"/>
    <dgm:cxn modelId="{641E3271-8F37-49B9-A5DE-B16B32F61B1E}" type="presParOf" srcId="{048798B8-9176-4316-8172-D5D824302A96}" destId="{60A42F62-F925-4475-BEBF-67E2ACE6D420}" srcOrd="4" destOrd="0" presId="urn:microsoft.com/office/officeart/2005/8/layout/chevronAccent+Icon"/>
    <dgm:cxn modelId="{8B162856-26C2-477D-8623-430A7BA376A6}" type="presParOf" srcId="{60A42F62-F925-4475-BEBF-67E2ACE6D420}" destId="{52497828-33B7-4D71-B17F-8D0632DAA0D0}" srcOrd="0" destOrd="0" presId="urn:microsoft.com/office/officeart/2005/8/layout/chevronAccent+Icon"/>
    <dgm:cxn modelId="{9FE4A0E6-3B12-4D41-9341-A71F2D7D5B14}" type="presParOf" srcId="{60A42F62-F925-4475-BEBF-67E2ACE6D420}" destId="{5C1EB7EC-3957-46D2-98EF-62E4A92E12DB}"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EA27D5-86EF-4EB5-8567-3A9FD2EE5D86}"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0862619-2E13-44E0-AAA0-E4C6C921CA96}">
      <dgm:prSet/>
      <dgm:spPr/>
      <dgm:t>
        <a:bodyPr/>
        <a:lstStyle/>
        <a:p>
          <a:r>
            <a:rPr lang="en-US"/>
            <a:t>Consult HOPWA &amp; Other Regulations</a:t>
          </a:r>
        </a:p>
      </dgm:t>
    </dgm:pt>
    <dgm:pt modelId="{CF0C66FC-CA19-441F-A815-EC7DCFCB7BD0}" type="parTrans" cxnId="{316D3B41-3471-4D62-9222-BDECE5D8BB56}">
      <dgm:prSet/>
      <dgm:spPr/>
      <dgm:t>
        <a:bodyPr/>
        <a:lstStyle/>
        <a:p>
          <a:endParaRPr lang="en-US"/>
        </a:p>
      </dgm:t>
    </dgm:pt>
    <dgm:pt modelId="{DE29A3F5-5D5E-44A5-A82A-C68BCE3FD6E2}" type="sibTrans" cxnId="{316D3B41-3471-4D62-9222-BDECE5D8BB56}">
      <dgm:prSet/>
      <dgm:spPr/>
      <dgm:t>
        <a:bodyPr/>
        <a:lstStyle/>
        <a:p>
          <a:endParaRPr lang="en-US"/>
        </a:p>
      </dgm:t>
    </dgm:pt>
    <dgm:pt modelId="{96E83C96-EAE2-4BEB-9409-D59158A3C6F0}">
      <dgm:prSet/>
      <dgm:spPr/>
      <dgm:t>
        <a:bodyPr/>
        <a:lstStyle/>
        <a:p>
          <a:r>
            <a:rPr lang="en-US"/>
            <a:t>Consult with HUD – HOPWA Guidance Materials</a:t>
          </a:r>
        </a:p>
      </dgm:t>
    </dgm:pt>
    <dgm:pt modelId="{0B92BC5F-0207-4DC9-A0D4-4F023D934D37}" type="parTrans" cxnId="{0B820482-1BD3-4B07-BD5B-EB8516F46B01}">
      <dgm:prSet/>
      <dgm:spPr/>
      <dgm:t>
        <a:bodyPr/>
        <a:lstStyle/>
        <a:p>
          <a:endParaRPr lang="en-US"/>
        </a:p>
      </dgm:t>
    </dgm:pt>
    <dgm:pt modelId="{49E7AD3A-C4A7-490A-92A7-146D63B0A53A}" type="sibTrans" cxnId="{0B820482-1BD3-4B07-BD5B-EB8516F46B01}">
      <dgm:prSet/>
      <dgm:spPr/>
      <dgm:t>
        <a:bodyPr/>
        <a:lstStyle/>
        <a:p>
          <a:endParaRPr lang="en-US"/>
        </a:p>
      </dgm:t>
    </dgm:pt>
    <dgm:pt modelId="{570C957F-ECD0-4406-B2C9-E6266A4C9C4B}">
      <dgm:prSet/>
      <dgm:spPr/>
      <dgm:t>
        <a:bodyPr/>
        <a:lstStyle/>
        <a:p>
          <a:r>
            <a:rPr lang="en-US"/>
            <a:t>Technical Assistance</a:t>
          </a:r>
        </a:p>
      </dgm:t>
    </dgm:pt>
    <dgm:pt modelId="{DB0D0023-9AE8-4FCC-A614-FF72DBAF3ED0}" type="parTrans" cxnId="{E3A3C988-5F12-4CD1-8FAA-2973100EFDAD}">
      <dgm:prSet/>
      <dgm:spPr/>
      <dgm:t>
        <a:bodyPr/>
        <a:lstStyle/>
        <a:p>
          <a:endParaRPr lang="en-US"/>
        </a:p>
      </dgm:t>
    </dgm:pt>
    <dgm:pt modelId="{891BB606-2379-4BA8-B54C-8808D00DFC70}" type="sibTrans" cxnId="{E3A3C988-5F12-4CD1-8FAA-2973100EFDAD}">
      <dgm:prSet/>
      <dgm:spPr/>
      <dgm:t>
        <a:bodyPr/>
        <a:lstStyle/>
        <a:p>
          <a:endParaRPr lang="en-US"/>
        </a:p>
      </dgm:t>
    </dgm:pt>
    <dgm:pt modelId="{45C23C1E-5392-49A5-B495-6241BEC2C3FC}">
      <dgm:prSet/>
      <dgm:spPr/>
      <dgm:t>
        <a:bodyPr/>
        <a:lstStyle/>
        <a:p>
          <a:r>
            <a:rPr lang="en-US"/>
            <a:t>Internet Search **if applicable and correct**</a:t>
          </a:r>
        </a:p>
      </dgm:t>
    </dgm:pt>
    <dgm:pt modelId="{E78A010B-E508-4948-B019-FC41A9CB8BBA}" type="parTrans" cxnId="{650C45B0-DA76-43BB-916C-C6B25B1D2E7E}">
      <dgm:prSet/>
      <dgm:spPr/>
      <dgm:t>
        <a:bodyPr/>
        <a:lstStyle/>
        <a:p>
          <a:endParaRPr lang="en-US"/>
        </a:p>
      </dgm:t>
    </dgm:pt>
    <dgm:pt modelId="{28B85E8D-2B2E-41AA-B609-AE8F3C95BBF4}" type="sibTrans" cxnId="{650C45B0-DA76-43BB-916C-C6B25B1D2E7E}">
      <dgm:prSet/>
      <dgm:spPr/>
      <dgm:t>
        <a:bodyPr/>
        <a:lstStyle/>
        <a:p>
          <a:endParaRPr lang="en-US"/>
        </a:p>
      </dgm:t>
    </dgm:pt>
    <dgm:pt modelId="{838B6207-EB04-4EF4-9096-CB8A8B8F9372}" type="pres">
      <dgm:prSet presAssocID="{23EA27D5-86EF-4EB5-8567-3A9FD2EE5D86}" presName="root" presStyleCnt="0">
        <dgm:presLayoutVars>
          <dgm:dir/>
          <dgm:resizeHandles val="exact"/>
        </dgm:presLayoutVars>
      </dgm:prSet>
      <dgm:spPr/>
    </dgm:pt>
    <dgm:pt modelId="{17A38FAC-FE81-4149-8295-B8FC91B03EEE}" type="pres">
      <dgm:prSet presAssocID="{C0862619-2E13-44E0-AAA0-E4C6C921CA96}" presName="compNode" presStyleCnt="0"/>
      <dgm:spPr/>
    </dgm:pt>
    <dgm:pt modelId="{B61F95F2-1CB7-4132-B4F0-E9F59C152AE7}" type="pres">
      <dgm:prSet presAssocID="{C0862619-2E13-44E0-AAA0-E4C6C921CA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2AB9514B-003D-4703-A11F-679616BA6355}" type="pres">
      <dgm:prSet presAssocID="{C0862619-2E13-44E0-AAA0-E4C6C921CA96}" presName="spaceRect" presStyleCnt="0"/>
      <dgm:spPr/>
    </dgm:pt>
    <dgm:pt modelId="{B1061A2C-3ECF-4EC0-9422-69BC53AD2F46}" type="pres">
      <dgm:prSet presAssocID="{C0862619-2E13-44E0-AAA0-E4C6C921CA96}" presName="textRect" presStyleLbl="revTx" presStyleIdx="0" presStyleCnt="4">
        <dgm:presLayoutVars>
          <dgm:chMax val="1"/>
          <dgm:chPref val="1"/>
        </dgm:presLayoutVars>
      </dgm:prSet>
      <dgm:spPr/>
    </dgm:pt>
    <dgm:pt modelId="{A0ABDE85-4EE2-4A7C-9CF6-687E3E0BECC2}" type="pres">
      <dgm:prSet presAssocID="{DE29A3F5-5D5E-44A5-A82A-C68BCE3FD6E2}" presName="sibTrans" presStyleCnt="0"/>
      <dgm:spPr/>
    </dgm:pt>
    <dgm:pt modelId="{8A4C74DA-873E-4280-8BEB-EF52A85FF8DE}" type="pres">
      <dgm:prSet presAssocID="{96E83C96-EAE2-4BEB-9409-D59158A3C6F0}" presName="compNode" presStyleCnt="0"/>
      <dgm:spPr/>
    </dgm:pt>
    <dgm:pt modelId="{E95F4DFE-7C6E-4029-B421-A01F36B73F31}" type="pres">
      <dgm:prSet presAssocID="{96E83C96-EAE2-4BEB-9409-D59158A3C6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tective"/>
        </a:ext>
      </dgm:extLst>
    </dgm:pt>
    <dgm:pt modelId="{DC40F50B-5B85-4E50-85A3-A06A0A53D3BE}" type="pres">
      <dgm:prSet presAssocID="{96E83C96-EAE2-4BEB-9409-D59158A3C6F0}" presName="spaceRect" presStyleCnt="0"/>
      <dgm:spPr/>
    </dgm:pt>
    <dgm:pt modelId="{FFD6D317-E50E-4BD2-ADD8-F7B8C8F1CFBD}" type="pres">
      <dgm:prSet presAssocID="{96E83C96-EAE2-4BEB-9409-D59158A3C6F0}" presName="textRect" presStyleLbl="revTx" presStyleIdx="1" presStyleCnt="4">
        <dgm:presLayoutVars>
          <dgm:chMax val="1"/>
          <dgm:chPref val="1"/>
        </dgm:presLayoutVars>
      </dgm:prSet>
      <dgm:spPr/>
    </dgm:pt>
    <dgm:pt modelId="{25CDC745-D602-4643-8A8B-0FF62297BF6C}" type="pres">
      <dgm:prSet presAssocID="{49E7AD3A-C4A7-490A-92A7-146D63B0A53A}" presName="sibTrans" presStyleCnt="0"/>
      <dgm:spPr/>
    </dgm:pt>
    <dgm:pt modelId="{674B24AB-C7E0-4BEA-8DC8-41E04596F9D7}" type="pres">
      <dgm:prSet presAssocID="{570C957F-ECD0-4406-B2C9-E6266A4C9C4B}" presName="compNode" presStyleCnt="0"/>
      <dgm:spPr/>
    </dgm:pt>
    <dgm:pt modelId="{6F55B365-16D2-4D67-BD89-4BFD07A5AD48}" type="pres">
      <dgm:prSet presAssocID="{570C957F-ECD0-4406-B2C9-E6266A4C9C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2BF19C26-48BC-44CB-A529-E1FC2FA5623E}" type="pres">
      <dgm:prSet presAssocID="{570C957F-ECD0-4406-B2C9-E6266A4C9C4B}" presName="spaceRect" presStyleCnt="0"/>
      <dgm:spPr/>
    </dgm:pt>
    <dgm:pt modelId="{7176568A-AD72-4093-A0AB-F95CECE1BB0A}" type="pres">
      <dgm:prSet presAssocID="{570C957F-ECD0-4406-B2C9-E6266A4C9C4B}" presName="textRect" presStyleLbl="revTx" presStyleIdx="2" presStyleCnt="4">
        <dgm:presLayoutVars>
          <dgm:chMax val="1"/>
          <dgm:chPref val="1"/>
        </dgm:presLayoutVars>
      </dgm:prSet>
      <dgm:spPr/>
    </dgm:pt>
    <dgm:pt modelId="{B0D059D9-DAD1-4564-AB68-9532246BA4F9}" type="pres">
      <dgm:prSet presAssocID="{891BB606-2379-4BA8-B54C-8808D00DFC70}" presName="sibTrans" presStyleCnt="0"/>
      <dgm:spPr/>
    </dgm:pt>
    <dgm:pt modelId="{09E02ECF-AF45-44F0-9AB3-4648E89C5DBA}" type="pres">
      <dgm:prSet presAssocID="{45C23C1E-5392-49A5-B495-6241BEC2C3FC}" presName="compNode" presStyleCnt="0"/>
      <dgm:spPr/>
    </dgm:pt>
    <dgm:pt modelId="{C4223E13-CB2B-4D27-97F7-5985E2B168AB}" type="pres">
      <dgm:prSet presAssocID="{45C23C1E-5392-49A5-B495-6241BEC2C3F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0390A946-640D-4A37-A5F0-D19212DC527C}" type="pres">
      <dgm:prSet presAssocID="{45C23C1E-5392-49A5-B495-6241BEC2C3FC}" presName="spaceRect" presStyleCnt="0"/>
      <dgm:spPr/>
    </dgm:pt>
    <dgm:pt modelId="{13BF7EFB-04F8-4999-BC30-DC7D6E7BA87D}" type="pres">
      <dgm:prSet presAssocID="{45C23C1E-5392-49A5-B495-6241BEC2C3FC}" presName="textRect" presStyleLbl="revTx" presStyleIdx="3" presStyleCnt="4">
        <dgm:presLayoutVars>
          <dgm:chMax val="1"/>
          <dgm:chPref val="1"/>
        </dgm:presLayoutVars>
      </dgm:prSet>
      <dgm:spPr/>
    </dgm:pt>
  </dgm:ptLst>
  <dgm:cxnLst>
    <dgm:cxn modelId="{A16C9E29-D90F-49A5-945F-03CF4C0B4233}" type="presOf" srcId="{570C957F-ECD0-4406-B2C9-E6266A4C9C4B}" destId="{7176568A-AD72-4093-A0AB-F95CECE1BB0A}" srcOrd="0" destOrd="0" presId="urn:microsoft.com/office/officeart/2018/2/layout/IconLabelList"/>
    <dgm:cxn modelId="{316D3B41-3471-4D62-9222-BDECE5D8BB56}" srcId="{23EA27D5-86EF-4EB5-8567-3A9FD2EE5D86}" destId="{C0862619-2E13-44E0-AAA0-E4C6C921CA96}" srcOrd="0" destOrd="0" parTransId="{CF0C66FC-CA19-441F-A815-EC7DCFCB7BD0}" sibTransId="{DE29A3F5-5D5E-44A5-A82A-C68BCE3FD6E2}"/>
    <dgm:cxn modelId="{0490717B-1781-4095-816C-380BE78E4154}" type="presOf" srcId="{45C23C1E-5392-49A5-B495-6241BEC2C3FC}" destId="{13BF7EFB-04F8-4999-BC30-DC7D6E7BA87D}" srcOrd="0" destOrd="0" presId="urn:microsoft.com/office/officeart/2018/2/layout/IconLabelList"/>
    <dgm:cxn modelId="{0B820482-1BD3-4B07-BD5B-EB8516F46B01}" srcId="{23EA27D5-86EF-4EB5-8567-3A9FD2EE5D86}" destId="{96E83C96-EAE2-4BEB-9409-D59158A3C6F0}" srcOrd="1" destOrd="0" parTransId="{0B92BC5F-0207-4DC9-A0D4-4F023D934D37}" sibTransId="{49E7AD3A-C4A7-490A-92A7-146D63B0A53A}"/>
    <dgm:cxn modelId="{E3A3C988-5F12-4CD1-8FAA-2973100EFDAD}" srcId="{23EA27D5-86EF-4EB5-8567-3A9FD2EE5D86}" destId="{570C957F-ECD0-4406-B2C9-E6266A4C9C4B}" srcOrd="2" destOrd="0" parTransId="{DB0D0023-9AE8-4FCC-A614-FF72DBAF3ED0}" sibTransId="{891BB606-2379-4BA8-B54C-8808D00DFC70}"/>
    <dgm:cxn modelId="{C266588E-D510-43A6-A4D9-AFEFC81B5E9E}" type="presOf" srcId="{C0862619-2E13-44E0-AAA0-E4C6C921CA96}" destId="{B1061A2C-3ECF-4EC0-9422-69BC53AD2F46}" srcOrd="0" destOrd="0" presId="urn:microsoft.com/office/officeart/2018/2/layout/IconLabelList"/>
    <dgm:cxn modelId="{7DF069A9-B1F1-468B-951C-ADC27A2A8098}" type="presOf" srcId="{96E83C96-EAE2-4BEB-9409-D59158A3C6F0}" destId="{FFD6D317-E50E-4BD2-ADD8-F7B8C8F1CFBD}" srcOrd="0" destOrd="0" presId="urn:microsoft.com/office/officeart/2018/2/layout/IconLabelList"/>
    <dgm:cxn modelId="{650C45B0-DA76-43BB-916C-C6B25B1D2E7E}" srcId="{23EA27D5-86EF-4EB5-8567-3A9FD2EE5D86}" destId="{45C23C1E-5392-49A5-B495-6241BEC2C3FC}" srcOrd="3" destOrd="0" parTransId="{E78A010B-E508-4948-B019-FC41A9CB8BBA}" sibTransId="{28B85E8D-2B2E-41AA-B609-AE8F3C95BBF4}"/>
    <dgm:cxn modelId="{BB1A5BE5-77B5-449C-AF26-A2200E756DE8}" type="presOf" srcId="{23EA27D5-86EF-4EB5-8567-3A9FD2EE5D86}" destId="{838B6207-EB04-4EF4-9096-CB8A8B8F9372}" srcOrd="0" destOrd="0" presId="urn:microsoft.com/office/officeart/2018/2/layout/IconLabelList"/>
    <dgm:cxn modelId="{55A3F753-EB27-488C-901A-B591AEFD6066}" type="presParOf" srcId="{838B6207-EB04-4EF4-9096-CB8A8B8F9372}" destId="{17A38FAC-FE81-4149-8295-B8FC91B03EEE}" srcOrd="0" destOrd="0" presId="urn:microsoft.com/office/officeart/2018/2/layout/IconLabelList"/>
    <dgm:cxn modelId="{FF6B3723-2652-4EAB-A334-6CAC44583787}" type="presParOf" srcId="{17A38FAC-FE81-4149-8295-B8FC91B03EEE}" destId="{B61F95F2-1CB7-4132-B4F0-E9F59C152AE7}" srcOrd="0" destOrd="0" presId="urn:microsoft.com/office/officeart/2018/2/layout/IconLabelList"/>
    <dgm:cxn modelId="{BBD7A249-94D6-4AEB-B413-A4D0D65262A9}" type="presParOf" srcId="{17A38FAC-FE81-4149-8295-B8FC91B03EEE}" destId="{2AB9514B-003D-4703-A11F-679616BA6355}" srcOrd="1" destOrd="0" presId="urn:microsoft.com/office/officeart/2018/2/layout/IconLabelList"/>
    <dgm:cxn modelId="{32B4F20C-09A5-4A11-8A60-B75679B87520}" type="presParOf" srcId="{17A38FAC-FE81-4149-8295-B8FC91B03EEE}" destId="{B1061A2C-3ECF-4EC0-9422-69BC53AD2F46}" srcOrd="2" destOrd="0" presId="urn:microsoft.com/office/officeart/2018/2/layout/IconLabelList"/>
    <dgm:cxn modelId="{9802D9AA-DC8D-4881-B9F3-333866251E18}" type="presParOf" srcId="{838B6207-EB04-4EF4-9096-CB8A8B8F9372}" destId="{A0ABDE85-4EE2-4A7C-9CF6-687E3E0BECC2}" srcOrd="1" destOrd="0" presId="urn:microsoft.com/office/officeart/2018/2/layout/IconLabelList"/>
    <dgm:cxn modelId="{9109626A-21E2-41DA-B532-2BAEFE892061}" type="presParOf" srcId="{838B6207-EB04-4EF4-9096-CB8A8B8F9372}" destId="{8A4C74DA-873E-4280-8BEB-EF52A85FF8DE}" srcOrd="2" destOrd="0" presId="urn:microsoft.com/office/officeart/2018/2/layout/IconLabelList"/>
    <dgm:cxn modelId="{422575CF-559F-4C50-95D8-3E8C6953A6E1}" type="presParOf" srcId="{8A4C74DA-873E-4280-8BEB-EF52A85FF8DE}" destId="{E95F4DFE-7C6E-4029-B421-A01F36B73F31}" srcOrd="0" destOrd="0" presId="urn:microsoft.com/office/officeart/2018/2/layout/IconLabelList"/>
    <dgm:cxn modelId="{4DF2552B-5DFE-4EFB-9B99-7E3CE33B362E}" type="presParOf" srcId="{8A4C74DA-873E-4280-8BEB-EF52A85FF8DE}" destId="{DC40F50B-5B85-4E50-85A3-A06A0A53D3BE}" srcOrd="1" destOrd="0" presId="urn:microsoft.com/office/officeart/2018/2/layout/IconLabelList"/>
    <dgm:cxn modelId="{E4B292DE-7D29-4B96-B3D0-F47841E3A9AD}" type="presParOf" srcId="{8A4C74DA-873E-4280-8BEB-EF52A85FF8DE}" destId="{FFD6D317-E50E-4BD2-ADD8-F7B8C8F1CFBD}" srcOrd="2" destOrd="0" presId="urn:microsoft.com/office/officeart/2018/2/layout/IconLabelList"/>
    <dgm:cxn modelId="{EFDCB96A-3060-42F3-9785-BB93E14C5D73}" type="presParOf" srcId="{838B6207-EB04-4EF4-9096-CB8A8B8F9372}" destId="{25CDC745-D602-4643-8A8B-0FF62297BF6C}" srcOrd="3" destOrd="0" presId="urn:microsoft.com/office/officeart/2018/2/layout/IconLabelList"/>
    <dgm:cxn modelId="{FE00F73F-B426-4855-BEFC-E6B0E155FBCB}" type="presParOf" srcId="{838B6207-EB04-4EF4-9096-CB8A8B8F9372}" destId="{674B24AB-C7E0-4BEA-8DC8-41E04596F9D7}" srcOrd="4" destOrd="0" presId="urn:microsoft.com/office/officeart/2018/2/layout/IconLabelList"/>
    <dgm:cxn modelId="{2D5DE661-93CF-4ABB-B2A5-F2189CA699AF}" type="presParOf" srcId="{674B24AB-C7E0-4BEA-8DC8-41E04596F9D7}" destId="{6F55B365-16D2-4D67-BD89-4BFD07A5AD48}" srcOrd="0" destOrd="0" presId="urn:microsoft.com/office/officeart/2018/2/layout/IconLabelList"/>
    <dgm:cxn modelId="{D9F20EF8-A4A4-40FE-997F-37B672EAA005}" type="presParOf" srcId="{674B24AB-C7E0-4BEA-8DC8-41E04596F9D7}" destId="{2BF19C26-48BC-44CB-A529-E1FC2FA5623E}" srcOrd="1" destOrd="0" presId="urn:microsoft.com/office/officeart/2018/2/layout/IconLabelList"/>
    <dgm:cxn modelId="{F9087731-985E-4887-AA1F-F83917CC243F}" type="presParOf" srcId="{674B24AB-C7E0-4BEA-8DC8-41E04596F9D7}" destId="{7176568A-AD72-4093-A0AB-F95CECE1BB0A}" srcOrd="2" destOrd="0" presId="urn:microsoft.com/office/officeart/2018/2/layout/IconLabelList"/>
    <dgm:cxn modelId="{6BB4593F-3D55-46A3-94C7-CB62375CC97F}" type="presParOf" srcId="{838B6207-EB04-4EF4-9096-CB8A8B8F9372}" destId="{B0D059D9-DAD1-4564-AB68-9532246BA4F9}" srcOrd="5" destOrd="0" presId="urn:microsoft.com/office/officeart/2018/2/layout/IconLabelList"/>
    <dgm:cxn modelId="{86144F80-BC46-40A3-AC44-3EE3E0B7D511}" type="presParOf" srcId="{838B6207-EB04-4EF4-9096-CB8A8B8F9372}" destId="{09E02ECF-AF45-44F0-9AB3-4648E89C5DBA}" srcOrd="6" destOrd="0" presId="urn:microsoft.com/office/officeart/2018/2/layout/IconLabelList"/>
    <dgm:cxn modelId="{25D045D6-F26E-4FD5-A49E-A7858970EE96}" type="presParOf" srcId="{09E02ECF-AF45-44F0-9AB3-4648E89C5DBA}" destId="{C4223E13-CB2B-4D27-97F7-5985E2B168AB}" srcOrd="0" destOrd="0" presId="urn:microsoft.com/office/officeart/2018/2/layout/IconLabelList"/>
    <dgm:cxn modelId="{D0F11A62-99F0-41D8-A2A0-B851F9B13B63}" type="presParOf" srcId="{09E02ECF-AF45-44F0-9AB3-4648E89C5DBA}" destId="{0390A946-640D-4A37-A5F0-D19212DC527C}" srcOrd="1" destOrd="0" presId="urn:microsoft.com/office/officeart/2018/2/layout/IconLabelList"/>
    <dgm:cxn modelId="{1553B592-D0E7-4CB3-8B7A-96A96D0A16FA}" type="presParOf" srcId="{09E02ECF-AF45-44F0-9AB3-4648E89C5DBA}" destId="{13BF7EFB-04F8-4999-BC30-DC7D6E7BA87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8BA414-9B06-4AAF-9B84-09B16506E39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9E74921-AA7B-40E2-98E9-5F3E7EC8E49D}">
      <dgm:prSet custT="1"/>
      <dgm:spPr/>
      <dgm:t>
        <a:bodyPr/>
        <a:lstStyle/>
        <a:p>
          <a:pPr>
            <a:lnSpc>
              <a:spcPct val="100000"/>
            </a:lnSpc>
          </a:pPr>
          <a:r>
            <a:rPr lang="en-US" sz="2000" dirty="0"/>
            <a:t>Use Planning and Procurement Documents and Processes to inform standards and P&amp;P</a:t>
          </a:r>
        </a:p>
      </dgm:t>
    </dgm:pt>
    <dgm:pt modelId="{23EBC943-29F8-47E4-AC0E-66E819E93925}" type="parTrans" cxnId="{57F3D5F3-1582-4EBB-9460-8A18575DF677}">
      <dgm:prSet/>
      <dgm:spPr/>
      <dgm:t>
        <a:bodyPr/>
        <a:lstStyle/>
        <a:p>
          <a:endParaRPr lang="en-US" sz="2000"/>
        </a:p>
      </dgm:t>
    </dgm:pt>
    <dgm:pt modelId="{3E89CE39-2D0E-4DA8-A58C-2344D0AB15FA}" type="sibTrans" cxnId="{57F3D5F3-1582-4EBB-9460-8A18575DF677}">
      <dgm:prSet/>
      <dgm:spPr/>
      <dgm:t>
        <a:bodyPr/>
        <a:lstStyle/>
        <a:p>
          <a:endParaRPr lang="en-US" sz="2000"/>
        </a:p>
      </dgm:t>
    </dgm:pt>
    <dgm:pt modelId="{842191EB-0A0E-43E1-9C6A-8CBC858107CA}">
      <dgm:prSet custT="1"/>
      <dgm:spPr/>
      <dgm:t>
        <a:bodyPr/>
        <a:lstStyle/>
        <a:p>
          <a:pPr>
            <a:lnSpc>
              <a:spcPct val="100000"/>
            </a:lnSpc>
          </a:pPr>
          <a:r>
            <a:rPr lang="en-US" sz="2000"/>
            <a:t>Consult persons with live experience and expertise and with community stakeholders</a:t>
          </a:r>
        </a:p>
      </dgm:t>
    </dgm:pt>
    <dgm:pt modelId="{67053D2D-4991-4521-81B5-0C32FFE67001}" type="parTrans" cxnId="{6F929B56-EDDA-4877-9878-AB6AFC98AA8E}">
      <dgm:prSet/>
      <dgm:spPr/>
      <dgm:t>
        <a:bodyPr/>
        <a:lstStyle/>
        <a:p>
          <a:endParaRPr lang="en-US" sz="2000"/>
        </a:p>
      </dgm:t>
    </dgm:pt>
    <dgm:pt modelId="{79A06A3B-BA1F-4B6C-9570-44D235F3E4B5}" type="sibTrans" cxnId="{6F929B56-EDDA-4877-9878-AB6AFC98AA8E}">
      <dgm:prSet/>
      <dgm:spPr/>
      <dgm:t>
        <a:bodyPr/>
        <a:lstStyle/>
        <a:p>
          <a:endParaRPr lang="en-US" sz="2000"/>
        </a:p>
      </dgm:t>
    </dgm:pt>
    <dgm:pt modelId="{79379BA2-0610-4CCA-9CE9-DB233EBC361B}">
      <dgm:prSet custT="1"/>
      <dgm:spPr/>
      <dgm:t>
        <a:bodyPr/>
        <a:lstStyle/>
        <a:p>
          <a:pPr>
            <a:lnSpc>
              <a:spcPct val="100000"/>
            </a:lnSpc>
          </a:pPr>
          <a:r>
            <a:rPr lang="en-US" sz="2000"/>
            <a:t>Review with HUD</a:t>
          </a:r>
        </a:p>
      </dgm:t>
    </dgm:pt>
    <dgm:pt modelId="{154E8D81-428B-4D58-A797-F4A8C8B5B6C3}" type="parTrans" cxnId="{E37F369B-BEBA-4847-9339-C4614E495BF2}">
      <dgm:prSet/>
      <dgm:spPr/>
      <dgm:t>
        <a:bodyPr/>
        <a:lstStyle/>
        <a:p>
          <a:endParaRPr lang="en-US" sz="2000"/>
        </a:p>
      </dgm:t>
    </dgm:pt>
    <dgm:pt modelId="{4BFE4DC8-1914-4419-9941-B11AE3F60E83}" type="sibTrans" cxnId="{E37F369B-BEBA-4847-9339-C4614E495BF2}">
      <dgm:prSet/>
      <dgm:spPr/>
      <dgm:t>
        <a:bodyPr/>
        <a:lstStyle/>
        <a:p>
          <a:endParaRPr lang="en-US" sz="2000"/>
        </a:p>
      </dgm:t>
    </dgm:pt>
    <dgm:pt modelId="{2F1E41CE-F576-408E-BD3B-4874CB7C2410}" type="pres">
      <dgm:prSet presAssocID="{9B8BA414-9B06-4AAF-9B84-09B16506E390}" presName="root" presStyleCnt="0">
        <dgm:presLayoutVars>
          <dgm:dir/>
          <dgm:resizeHandles val="exact"/>
        </dgm:presLayoutVars>
      </dgm:prSet>
      <dgm:spPr/>
    </dgm:pt>
    <dgm:pt modelId="{D21CBACF-848E-45DA-B1C8-790A98D24EF7}" type="pres">
      <dgm:prSet presAssocID="{F9E74921-AA7B-40E2-98E9-5F3E7EC8E49D}" presName="compNode" presStyleCnt="0"/>
      <dgm:spPr/>
    </dgm:pt>
    <dgm:pt modelId="{FD6E4EAF-56A8-4910-8555-2CF371C8224F}" type="pres">
      <dgm:prSet presAssocID="{F9E74921-AA7B-40E2-98E9-5F3E7EC8E49D}" presName="bgRect" presStyleLbl="bgShp" presStyleIdx="0" presStyleCnt="3"/>
      <dgm:spPr/>
    </dgm:pt>
    <dgm:pt modelId="{0F7ADDC6-38B9-46AB-82D3-A9D2C5BBF999}" type="pres">
      <dgm:prSet presAssocID="{F9E74921-AA7B-40E2-98E9-5F3E7EC8E4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7FCD161-2AC0-4E3D-A794-840071E57602}" type="pres">
      <dgm:prSet presAssocID="{F9E74921-AA7B-40E2-98E9-5F3E7EC8E49D}" presName="spaceRect" presStyleCnt="0"/>
      <dgm:spPr/>
    </dgm:pt>
    <dgm:pt modelId="{4796FDD0-3C05-4A1C-8BBD-4BDB69C73AC0}" type="pres">
      <dgm:prSet presAssocID="{F9E74921-AA7B-40E2-98E9-5F3E7EC8E49D}" presName="parTx" presStyleLbl="revTx" presStyleIdx="0" presStyleCnt="3">
        <dgm:presLayoutVars>
          <dgm:chMax val="0"/>
          <dgm:chPref val="0"/>
        </dgm:presLayoutVars>
      </dgm:prSet>
      <dgm:spPr/>
    </dgm:pt>
    <dgm:pt modelId="{4FF6123B-1885-4B40-A39A-DA0098B31126}" type="pres">
      <dgm:prSet presAssocID="{3E89CE39-2D0E-4DA8-A58C-2344D0AB15FA}" presName="sibTrans" presStyleCnt="0"/>
      <dgm:spPr/>
    </dgm:pt>
    <dgm:pt modelId="{34118A2C-390E-44C6-A90A-69C049EDEC90}" type="pres">
      <dgm:prSet presAssocID="{842191EB-0A0E-43E1-9C6A-8CBC858107CA}" presName="compNode" presStyleCnt="0"/>
      <dgm:spPr/>
    </dgm:pt>
    <dgm:pt modelId="{0B518501-E3AD-4D9E-B91C-FF91BD2D30F1}" type="pres">
      <dgm:prSet presAssocID="{842191EB-0A0E-43E1-9C6A-8CBC858107CA}" presName="bgRect" presStyleLbl="bgShp" presStyleIdx="1" presStyleCnt="3"/>
      <dgm:spPr/>
    </dgm:pt>
    <dgm:pt modelId="{79EDBBC1-EE58-4620-820C-565CD424AAA3}" type="pres">
      <dgm:prSet presAssocID="{842191EB-0A0E-43E1-9C6A-8CBC858107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C7FC456F-358E-4814-AFB5-EEE94236F850}" type="pres">
      <dgm:prSet presAssocID="{842191EB-0A0E-43E1-9C6A-8CBC858107CA}" presName="spaceRect" presStyleCnt="0"/>
      <dgm:spPr/>
    </dgm:pt>
    <dgm:pt modelId="{98AEB213-1717-42E1-A291-D7CFF701DE1E}" type="pres">
      <dgm:prSet presAssocID="{842191EB-0A0E-43E1-9C6A-8CBC858107CA}" presName="parTx" presStyleLbl="revTx" presStyleIdx="1" presStyleCnt="3">
        <dgm:presLayoutVars>
          <dgm:chMax val="0"/>
          <dgm:chPref val="0"/>
        </dgm:presLayoutVars>
      </dgm:prSet>
      <dgm:spPr/>
    </dgm:pt>
    <dgm:pt modelId="{0C0E3A06-2739-4A9A-9009-E9EAF560241D}" type="pres">
      <dgm:prSet presAssocID="{79A06A3B-BA1F-4B6C-9570-44D235F3E4B5}" presName="sibTrans" presStyleCnt="0"/>
      <dgm:spPr/>
    </dgm:pt>
    <dgm:pt modelId="{0723EC02-8ABC-474D-AAF0-521C66014093}" type="pres">
      <dgm:prSet presAssocID="{79379BA2-0610-4CCA-9CE9-DB233EBC361B}" presName="compNode" presStyleCnt="0"/>
      <dgm:spPr/>
    </dgm:pt>
    <dgm:pt modelId="{A4AA6546-AB7E-411F-850E-382D25C21521}" type="pres">
      <dgm:prSet presAssocID="{79379BA2-0610-4CCA-9CE9-DB233EBC361B}" presName="bgRect" presStyleLbl="bgShp" presStyleIdx="2" presStyleCnt="3"/>
      <dgm:spPr/>
    </dgm:pt>
    <dgm:pt modelId="{FA95C348-41E1-442F-86E7-EABA87139294}" type="pres">
      <dgm:prSet presAssocID="{79379BA2-0610-4CCA-9CE9-DB233EBC36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E4B0685-79BF-43CD-B5F7-336C7B22098B}" type="pres">
      <dgm:prSet presAssocID="{79379BA2-0610-4CCA-9CE9-DB233EBC361B}" presName="spaceRect" presStyleCnt="0"/>
      <dgm:spPr/>
    </dgm:pt>
    <dgm:pt modelId="{97D3DA38-9EE3-4E2B-AEFD-9FBAAF3AD2AD}" type="pres">
      <dgm:prSet presAssocID="{79379BA2-0610-4CCA-9CE9-DB233EBC361B}" presName="parTx" presStyleLbl="revTx" presStyleIdx="2" presStyleCnt="3">
        <dgm:presLayoutVars>
          <dgm:chMax val="0"/>
          <dgm:chPref val="0"/>
        </dgm:presLayoutVars>
      </dgm:prSet>
      <dgm:spPr/>
    </dgm:pt>
  </dgm:ptLst>
  <dgm:cxnLst>
    <dgm:cxn modelId="{DFA1BC17-FEF1-4322-8C22-62C8D3E8DA0C}" type="presOf" srcId="{79379BA2-0610-4CCA-9CE9-DB233EBC361B}" destId="{97D3DA38-9EE3-4E2B-AEFD-9FBAAF3AD2AD}" srcOrd="0" destOrd="0" presId="urn:microsoft.com/office/officeart/2018/2/layout/IconVerticalSolidList"/>
    <dgm:cxn modelId="{8633AC18-9869-4EDF-AE61-AAEB92508E3B}" type="presOf" srcId="{9B8BA414-9B06-4AAF-9B84-09B16506E390}" destId="{2F1E41CE-F576-408E-BD3B-4874CB7C2410}" srcOrd="0" destOrd="0" presId="urn:microsoft.com/office/officeart/2018/2/layout/IconVerticalSolidList"/>
    <dgm:cxn modelId="{6F929B56-EDDA-4877-9878-AB6AFC98AA8E}" srcId="{9B8BA414-9B06-4AAF-9B84-09B16506E390}" destId="{842191EB-0A0E-43E1-9C6A-8CBC858107CA}" srcOrd="1" destOrd="0" parTransId="{67053D2D-4991-4521-81B5-0C32FFE67001}" sibTransId="{79A06A3B-BA1F-4B6C-9570-44D235F3E4B5}"/>
    <dgm:cxn modelId="{E37F369B-BEBA-4847-9339-C4614E495BF2}" srcId="{9B8BA414-9B06-4AAF-9B84-09B16506E390}" destId="{79379BA2-0610-4CCA-9CE9-DB233EBC361B}" srcOrd="2" destOrd="0" parTransId="{154E8D81-428B-4D58-A797-F4A8C8B5B6C3}" sibTransId="{4BFE4DC8-1914-4419-9941-B11AE3F60E83}"/>
    <dgm:cxn modelId="{EF01EDD4-6346-4895-9040-DF3E103760EE}" type="presOf" srcId="{F9E74921-AA7B-40E2-98E9-5F3E7EC8E49D}" destId="{4796FDD0-3C05-4A1C-8BBD-4BDB69C73AC0}" srcOrd="0" destOrd="0" presId="urn:microsoft.com/office/officeart/2018/2/layout/IconVerticalSolidList"/>
    <dgm:cxn modelId="{98D5ABD6-0790-49DA-BDAF-505AA2DDBB89}" type="presOf" srcId="{842191EB-0A0E-43E1-9C6A-8CBC858107CA}" destId="{98AEB213-1717-42E1-A291-D7CFF701DE1E}" srcOrd="0" destOrd="0" presId="urn:microsoft.com/office/officeart/2018/2/layout/IconVerticalSolidList"/>
    <dgm:cxn modelId="{57F3D5F3-1582-4EBB-9460-8A18575DF677}" srcId="{9B8BA414-9B06-4AAF-9B84-09B16506E390}" destId="{F9E74921-AA7B-40E2-98E9-5F3E7EC8E49D}" srcOrd="0" destOrd="0" parTransId="{23EBC943-29F8-47E4-AC0E-66E819E93925}" sibTransId="{3E89CE39-2D0E-4DA8-A58C-2344D0AB15FA}"/>
    <dgm:cxn modelId="{DA877837-220B-4114-BC68-601805ECCD15}" type="presParOf" srcId="{2F1E41CE-F576-408E-BD3B-4874CB7C2410}" destId="{D21CBACF-848E-45DA-B1C8-790A98D24EF7}" srcOrd="0" destOrd="0" presId="urn:microsoft.com/office/officeart/2018/2/layout/IconVerticalSolidList"/>
    <dgm:cxn modelId="{6D0D70A2-FA1E-495B-AE0A-9B4045DBFE30}" type="presParOf" srcId="{D21CBACF-848E-45DA-B1C8-790A98D24EF7}" destId="{FD6E4EAF-56A8-4910-8555-2CF371C8224F}" srcOrd="0" destOrd="0" presId="urn:microsoft.com/office/officeart/2018/2/layout/IconVerticalSolidList"/>
    <dgm:cxn modelId="{FBC8F20A-D693-4E11-B368-651072BE5D3F}" type="presParOf" srcId="{D21CBACF-848E-45DA-B1C8-790A98D24EF7}" destId="{0F7ADDC6-38B9-46AB-82D3-A9D2C5BBF999}" srcOrd="1" destOrd="0" presId="urn:microsoft.com/office/officeart/2018/2/layout/IconVerticalSolidList"/>
    <dgm:cxn modelId="{C4581B68-4197-45AD-A15B-AAEE58F1C250}" type="presParOf" srcId="{D21CBACF-848E-45DA-B1C8-790A98D24EF7}" destId="{17FCD161-2AC0-4E3D-A794-840071E57602}" srcOrd="2" destOrd="0" presId="urn:microsoft.com/office/officeart/2018/2/layout/IconVerticalSolidList"/>
    <dgm:cxn modelId="{449C9A25-AB57-46BA-A8D0-12E73C1EEC9F}" type="presParOf" srcId="{D21CBACF-848E-45DA-B1C8-790A98D24EF7}" destId="{4796FDD0-3C05-4A1C-8BBD-4BDB69C73AC0}" srcOrd="3" destOrd="0" presId="urn:microsoft.com/office/officeart/2018/2/layout/IconVerticalSolidList"/>
    <dgm:cxn modelId="{F39B1555-229A-485E-B6E4-BA336AB21F37}" type="presParOf" srcId="{2F1E41CE-F576-408E-BD3B-4874CB7C2410}" destId="{4FF6123B-1885-4B40-A39A-DA0098B31126}" srcOrd="1" destOrd="0" presId="urn:microsoft.com/office/officeart/2018/2/layout/IconVerticalSolidList"/>
    <dgm:cxn modelId="{092FCC82-7DA3-423B-A89E-A14A02198674}" type="presParOf" srcId="{2F1E41CE-F576-408E-BD3B-4874CB7C2410}" destId="{34118A2C-390E-44C6-A90A-69C049EDEC90}" srcOrd="2" destOrd="0" presId="urn:microsoft.com/office/officeart/2018/2/layout/IconVerticalSolidList"/>
    <dgm:cxn modelId="{06EE9B61-3E57-48F0-88D8-73BC852B8ADC}" type="presParOf" srcId="{34118A2C-390E-44C6-A90A-69C049EDEC90}" destId="{0B518501-E3AD-4D9E-B91C-FF91BD2D30F1}" srcOrd="0" destOrd="0" presId="urn:microsoft.com/office/officeart/2018/2/layout/IconVerticalSolidList"/>
    <dgm:cxn modelId="{C045D0A1-85D9-48E0-87EF-12FB940D0022}" type="presParOf" srcId="{34118A2C-390E-44C6-A90A-69C049EDEC90}" destId="{79EDBBC1-EE58-4620-820C-565CD424AAA3}" srcOrd="1" destOrd="0" presId="urn:microsoft.com/office/officeart/2018/2/layout/IconVerticalSolidList"/>
    <dgm:cxn modelId="{E484591D-AA6F-4DBE-AA67-19F73FCBA95E}" type="presParOf" srcId="{34118A2C-390E-44C6-A90A-69C049EDEC90}" destId="{C7FC456F-358E-4814-AFB5-EEE94236F850}" srcOrd="2" destOrd="0" presId="urn:microsoft.com/office/officeart/2018/2/layout/IconVerticalSolidList"/>
    <dgm:cxn modelId="{EED9C1B4-1841-459F-80BE-DFFAE425E301}" type="presParOf" srcId="{34118A2C-390E-44C6-A90A-69C049EDEC90}" destId="{98AEB213-1717-42E1-A291-D7CFF701DE1E}" srcOrd="3" destOrd="0" presId="urn:microsoft.com/office/officeart/2018/2/layout/IconVerticalSolidList"/>
    <dgm:cxn modelId="{CABA5C82-03C3-4929-A70B-CC2B03E009D2}" type="presParOf" srcId="{2F1E41CE-F576-408E-BD3B-4874CB7C2410}" destId="{0C0E3A06-2739-4A9A-9009-E9EAF560241D}" srcOrd="3" destOrd="0" presId="urn:microsoft.com/office/officeart/2018/2/layout/IconVerticalSolidList"/>
    <dgm:cxn modelId="{4CC139BF-6954-4E20-A883-0437BF03E4A9}" type="presParOf" srcId="{2F1E41CE-F576-408E-BD3B-4874CB7C2410}" destId="{0723EC02-8ABC-474D-AAF0-521C66014093}" srcOrd="4" destOrd="0" presId="urn:microsoft.com/office/officeart/2018/2/layout/IconVerticalSolidList"/>
    <dgm:cxn modelId="{F7312978-95B4-480E-8CD4-E6BDB16BB202}" type="presParOf" srcId="{0723EC02-8ABC-474D-AAF0-521C66014093}" destId="{A4AA6546-AB7E-411F-850E-382D25C21521}" srcOrd="0" destOrd="0" presId="urn:microsoft.com/office/officeart/2018/2/layout/IconVerticalSolidList"/>
    <dgm:cxn modelId="{65B49ABC-BA8A-414B-8EB3-F5AEE97EC11D}" type="presParOf" srcId="{0723EC02-8ABC-474D-AAF0-521C66014093}" destId="{FA95C348-41E1-442F-86E7-EABA87139294}" srcOrd="1" destOrd="0" presId="urn:microsoft.com/office/officeart/2018/2/layout/IconVerticalSolidList"/>
    <dgm:cxn modelId="{060D500C-B459-4957-B79F-B0F0F2EB96BE}" type="presParOf" srcId="{0723EC02-8ABC-474D-AAF0-521C66014093}" destId="{8E4B0685-79BF-43CD-B5F7-336C7B22098B}" srcOrd="2" destOrd="0" presId="urn:microsoft.com/office/officeart/2018/2/layout/IconVerticalSolidList"/>
    <dgm:cxn modelId="{746C64FB-71ED-45AF-A31A-35B683F9F183}" type="presParOf" srcId="{0723EC02-8ABC-474D-AAF0-521C66014093}" destId="{97D3DA38-9EE3-4E2B-AEFD-9FBAAF3AD2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432B39-0FAE-4BCE-96D9-C7F5F80C0D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549F8D-7142-4EE9-96B0-BBB010D4B97A}">
      <dgm:prSet custT="1"/>
      <dgm:spPr/>
      <dgm:t>
        <a:bodyPr/>
        <a:lstStyle/>
        <a:p>
          <a:pPr>
            <a:lnSpc>
              <a:spcPct val="100000"/>
            </a:lnSpc>
          </a:pPr>
          <a:r>
            <a:rPr lang="en-US" sz="2000" b="1" dirty="0"/>
            <a:t>Personnel Time-Keeping</a:t>
          </a:r>
          <a:endParaRPr lang="en-US" sz="2000" dirty="0"/>
        </a:p>
      </dgm:t>
    </dgm:pt>
    <dgm:pt modelId="{DBE7FACE-C9E3-45C8-8064-7DE33F3326D7}" type="parTrans" cxnId="{C80D1CCF-1513-4154-89C7-7E73CD1365C1}">
      <dgm:prSet/>
      <dgm:spPr/>
      <dgm:t>
        <a:bodyPr/>
        <a:lstStyle/>
        <a:p>
          <a:endParaRPr lang="en-US"/>
        </a:p>
      </dgm:t>
    </dgm:pt>
    <dgm:pt modelId="{651C571C-3EA1-4C69-A03D-B2D8044DAE1D}" type="sibTrans" cxnId="{C80D1CCF-1513-4154-89C7-7E73CD1365C1}">
      <dgm:prSet/>
      <dgm:spPr/>
      <dgm:t>
        <a:bodyPr/>
        <a:lstStyle/>
        <a:p>
          <a:endParaRPr lang="en-US"/>
        </a:p>
      </dgm:t>
    </dgm:pt>
    <dgm:pt modelId="{CD7F7630-46F7-4BE1-8844-CD845457D1AC}">
      <dgm:prSet/>
      <dgm:spPr/>
      <dgm:t>
        <a:bodyPr/>
        <a:lstStyle/>
        <a:p>
          <a:pPr>
            <a:lnSpc>
              <a:spcPct val="100000"/>
            </a:lnSpc>
          </a:pPr>
          <a:r>
            <a:rPr lang="en-US" dirty="0"/>
            <a:t>After-the-fact recording of allocated time</a:t>
          </a:r>
        </a:p>
      </dgm:t>
    </dgm:pt>
    <dgm:pt modelId="{FC6E9FDC-F9AB-4CBE-862C-FF12D9503D4D}" type="parTrans" cxnId="{817C2E9A-063C-4118-8EFB-906CBF23C030}">
      <dgm:prSet/>
      <dgm:spPr/>
      <dgm:t>
        <a:bodyPr/>
        <a:lstStyle/>
        <a:p>
          <a:endParaRPr lang="en-US"/>
        </a:p>
      </dgm:t>
    </dgm:pt>
    <dgm:pt modelId="{D827F397-C406-4541-B99B-499A0BF6566D}" type="sibTrans" cxnId="{817C2E9A-063C-4118-8EFB-906CBF23C030}">
      <dgm:prSet/>
      <dgm:spPr/>
      <dgm:t>
        <a:bodyPr/>
        <a:lstStyle/>
        <a:p>
          <a:endParaRPr lang="en-US"/>
        </a:p>
      </dgm:t>
    </dgm:pt>
    <dgm:pt modelId="{D2CFDAB0-98E2-4556-A477-B1B00F98ACE2}">
      <dgm:prSet custT="1"/>
      <dgm:spPr/>
      <dgm:t>
        <a:bodyPr/>
        <a:lstStyle/>
        <a:p>
          <a:pPr>
            <a:lnSpc>
              <a:spcPct val="100000"/>
            </a:lnSpc>
          </a:pPr>
          <a:r>
            <a:rPr lang="en-US" sz="2000" b="1" dirty="0"/>
            <a:t>Cost Allocation Policies</a:t>
          </a:r>
          <a:endParaRPr lang="en-US" sz="2000" dirty="0"/>
        </a:p>
      </dgm:t>
    </dgm:pt>
    <dgm:pt modelId="{6EDF7207-8016-4DF4-9328-B391F011C975}" type="parTrans" cxnId="{B2B719C2-9A9B-44E9-AE9A-96DB9DE9E595}">
      <dgm:prSet/>
      <dgm:spPr/>
      <dgm:t>
        <a:bodyPr/>
        <a:lstStyle/>
        <a:p>
          <a:endParaRPr lang="en-US"/>
        </a:p>
      </dgm:t>
    </dgm:pt>
    <dgm:pt modelId="{F48800AF-424C-4746-A315-C5561FB236E6}" type="sibTrans" cxnId="{B2B719C2-9A9B-44E9-AE9A-96DB9DE9E595}">
      <dgm:prSet/>
      <dgm:spPr/>
      <dgm:t>
        <a:bodyPr/>
        <a:lstStyle/>
        <a:p>
          <a:endParaRPr lang="en-US"/>
        </a:p>
      </dgm:t>
    </dgm:pt>
    <dgm:pt modelId="{CAD53841-10E5-4CC0-BBFD-3E2E4CA91502}">
      <dgm:prSet/>
      <dgm:spPr/>
      <dgm:t>
        <a:bodyPr/>
        <a:lstStyle/>
        <a:p>
          <a:pPr>
            <a:lnSpc>
              <a:spcPct val="100000"/>
            </a:lnSpc>
          </a:pPr>
          <a:r>
            <a:rPr lang="en-US"/>
            <a:t>Treatment of Direct and Indirect Costs</a:t>
          </a:r>
        </a:p>
      </dgm:t>
    </dgm:pt>
    <dgm:pt modelId="{0E5DC70C-1404-418C-98DF-DA39DD41DD8C}" type="parTrans" cxnId="{B408C9AA-0054-4FFA-9F3D-C1CB66953F8D}">
      <dgm:prSet/>
      <dgm:spPr/>
      <dgm:t>
        <a:bodyPr/>
        <a:lstStyle/>
        <a:p>
          <a:endParaRPr lang="en-US"/>
        </a:p>
      </dgm:t>
    </dgm:pt>
    <dgm:pt modelId="{17DEB107-7A42-4FDB-B090-223D9F54E135}" type="sibTrans" cxnId="{B408C9AA-0054-4FFA-9F3D-C1CB66953F8D}">
      <dgm:prSet/>
      <dgm:spPr/>
      <dgm:t>
        <a:bodyPr/>
        <a:lstStyle/>
        <a:p>
          <a:endParaRPr lang="en-US"/>
        </a:p>
      </dgm:t>
    </dgm:pt>
    <dgm:pt modelId="{6415CB9B-29CA-4644-B470-C1E475EF82D5}">
      <dgm:prSet custT="1"/>
      <dgm:spPr/>
      <dgm:t>
        <a:bodyPr/>
        <a:lstStyle/>
        <a:p>
          <a:pPr>
            <a:lnSpc>
              <a:spcPct val="100000"/>
            </a:lnSpc>
          </a:pPr>
          <a:r>
            <a:rPr lang="en-US" sz="2000" b="1" dirty="0"/>
            <a:t>Documentation</a:t>
          </a:r>
          <a:r>
            <a:rPr lang="en-US" sz="2300" b="1" dirty="0"/>
            <a:t> Oversight</a:t>
          </a:r>
          <a:endParaRPr lang="en-US" sz="2300" dirty="0"/>
        </a:p>
      </dgm:t>
    </dgm:pt>
    <dgm:pt modelId="{CC058287-D14B-448F-AB9C-82CA502ABA76}" type="parTrans" cxnId="{8DCDAE96-D4F0-4BB2-AD8C-5F8CDEFB1F07}">
      <dgm:prSet/>
      <dgm:spPr/>
      <dgm:t>
        <a:bodyPr/>
        <a:lstStyle/>
        <a:p>
          <a:endParaRPr lang="en-US"/>
        </a:p>
      </dgm:t>
    </dgm:pt>
    <dgm:pt modelId="{A41E0E44-688D-4A14-972B-7DCADBF828F8}" type="sibTrans" cxnId="{8DCDAE96-D4F0-4BB2-AD8C-5F8CDEFB1F07}">
      <dgm:prSet/>
      <dgm:spPr/>
      <dgm:t>
        <a:bodyPr/>
        <a:lstStyle/>
        <a:p>
          <a:endParaRPr lang="en-US"/>
        </a:p>
      </dgm:t>
    </dgm:pt>
    <dgm:pt modelId="{1F265459-FE26-4087-A19E-5D5F2899B993}">
      <dgm:prSet/>
      <dgm:spPr/>
      <dgm:t>
        <a:bodyPr/>
        <a:lstStyle/>
        <a:p>
          <a:pPr>
            <a:lnSpc>
              <a:spcPct val="100000"/>
            </a:lnSpc>
          </a:pPr>
          <a:r>
            <a:rPr lang="en-US" dirty="0"/>
            <a:t>Who/How/What of Review and Sign-Off On Client and Staff Records</a:t>
          </a:r>
        </a:p>
      </dgm:t>
    </dgm:pt>
    <dgm:pt modelId="{576AA8CF-1CA5-4451-A7CF-172C72582077}" type="parTrans" cxnId="{768A71FF-7A50-452B-B8F6-59912C76F37B}">
      <dgm:prSet/>
      <dgm:spPr/>
      <dgm:t>
        <a:bodyPr/>
        <a:lstStyle/>
        <a:p>
          <a:endParaRPr lang="en-US"/>
        </a:p>
      </dgm:t>
    </dgm:pt>
    <dgm:pt modelId="{2B0698BF-10EB-4AA7-B52A-F4E0A22FA476}" type="sibTrans" cxnId="{768A71FF-7A50-452B-B8F6-59912C76F37B}">
      <dgm:prSet/>
      <dgm:spPr/>
      <dgm:t>
        <a:bodyPr/>
        <a:lstStyle/>
        <a:p>
          <a:endParaRPr lang="en-US"/>
        </a:p>
      </dgm:t>
    </dgm:pt>
    <dgm:pt modelId="{7E392E06-9E2F-4185-8A5F-253CBB25A5F3}" type="pres">
      <dgm:prSet presAssocID="{ED432B39-0FAE-4BCE-96D9-C7F5F80C0D2F}" presName="root" presStyleCnt="0">
        <dgm:presLayoutVars>
          <dgm:dir/>
          <dgm:resizeHandles val="exact"/>
        </dgm:presLayoutVars>
      </dgm:prSet>
      <dgm:spPr/>
    </dgm:pt>
    <dgm:pt modelId="{B96249D2-C3DB-4EC3-8FB6-1E0C554AF6E1}" type="pres">
      <dgm:prSet presAssocID="{23549F8D-7142-4EE9-96B0-BBB010D4B97A}" presName="compNode" presStyleCnt="0"/>
      <dgm:spPr/>
    </dgm:pt>
    <dgm:pt modelId="{40E0B1E3-C379-4156-ABA2-3652027AC8A3}" type="pres">
      <dgm:prSet presAssocID="{23549F8D-7142-4EE9-96B0-BBB010D4B97A}" presName="bgRect" presStyleLbl="bgShp" presStyleIdx="0" presStyleCnt="3"/>
      <dgm:spPr/>
    </dgm:pt>
    <dgm:pt modelId="{CEB405A7-5190-4115-8E5B-C36AD1B6EE91}" type="pres">
      <dgm:prSet presAssocID="{23549F8D-7142-4EE9-96B0-BBB010D4B9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D938F205-DEA1-4B43-93F3-035AECAFB926}" type="pres">
      <dgm:prSet presAssocID="{23549F8D-7142-4EE9-96B0-BBB010D4B97A}" presName="spaceRect" presStyleCnt="0"/>
      <dgm:spPr/>
    </dgm:pt>
    <dgm:pt modelId="{FA685E39-CA1C-44C4-A951-B394DB57010F}" type="pres">
      <dgm:prSet presAssocID="{23549F8D-7142-4EE9-96B0-BBB010D4B97A}" presName="parTx" presStyleLbl="revTx" presStyleIdx="0" presStyleCnt="6">
        <dgm:presLayoutVars>
          <dgm:chMax val="0"/>
          <dgm:chPref val="0"/>
        </dgm:presLayoutVars>
      </dgm:prSet>
      <dgm:spPr/>
    </dgm:pt>
    <dgm:pt modelId="{44F2109C-54D1-4606-A967-236BD4249042}" type="pres">
      <dgm:prSet presAssocID="{23549F8D-7142-4EE9-96B0-BBB010D4B97A}" presName="desTx" presStyleLbl="revTx" presStyleIdx="1" presStyleCnt="6">
        <dgm:presLayoutVars/>
      </dgm:prSet>
      <dgm:spPr/>
    </dgm:pt>
    <dgm:pt modelId="{336A9962-483B-4E8E-AB9F-65A7C3995538}" type="pres">
      <dgm:prSet presAssocID="{651C571C-3EA1-4C69-A03D-B2D8044DAE1D}" presName="sibTrans" presStyleCnt="0"/>
      <dgm:spPr/>
    </dgm:pt>
    <dgm:pt modelId="{39051B88-1303-4EA2-AF47-5F6712D96D38}" type="pres">
      <dgm:prSet presAssocID="{D2CFDAB0-98E2-4556-A477-B1B00F98ACE2}" presName="compNode" presStyleCnt="0"/>
      <dgm:spPr/>
    </dgm:pt>
    <dgm:pt modelId="{8253A52B-3BD0-41E4-A523-BA7B2EE524CB}" type="pres">
      <dgm:prSet presAssocID="{D2CFDAB0-98E2-4556-A477-B1B00F98ACE2}" presName="bgRect" presStyleLbl="bgShp" presStyleIdx="1" presStyleCnt="3"/>
      <dgm:spPr/>
    </dgm:pt>
    <dgm:pt modelId="{B51E72E8-8BD8-4C26-B24A-CF9D2E811CEA}" type="pres">
      <dgm:prSet presAssocID="{D2CFDAB0-98E2-4556-A477-B1B00F98AC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5818F76F-F0A9-41E5-9056-8F9783A6B1FA}" type="pres">
      <dgm:prSet presAssocID="{D2CFDAB0-98E2-4556-A477-B1B00F98ACE2}" presName="spaceRect" presStyleCnt="0"/>
      <dgm:spPr/>
    </dgm:pt>
    <dgm:pt modelId="{42F36E49-B950-4D62-BF60-576729D42AC6}" type="pres">
      <dgm:prSet presAssocID="{D2CFDAB0-98E2-4556-A477-B1B00F98ACE2}" presName="parTx" presStyleLbl="revTx" presStyleIdx="2" presStyleCnt="6">
        <dgm:presLayoutVars>
          <dgm:chMax val="0"/>
          <dgm:chPref val="0"/>
        </dgm:presLayoutVars>
      </dgm:prSet>
      <dgm:spPr/>
    </dgm:pt>
    <dgm:pt modelId="{CEE1FAE4-7246-422E-AE1C-EBBE36C9C6F7}" type="pres">
      <dgm:prSet presAssocID="{D2CFDAB0-98E2-4556-A477-B1B00F98ACE2}" presName="desTx" presStyleLbl="revTx" presStyleIdx="3" presStyleCnt="6">
        <dgm:presLayoutVars/>
      </dgm:prSet>
      <dgm:spPr/>
    </dgm:pt>
    <dgm:pt modelId="{256137E0-A8C0-42A7-92BA-4DB6AF22418C}" type="pres">
      <dgm:prSet presAssocID="{F48800AF-424C-4746-A315-C5561FB236E6}" presName="sibTrans" presStyleCnt="0"/>
      <dgm:spPr/>
    </dgm:pt>
    <dgm:pt modelId="{3A140534-E083-4415-B186-634531E027D6}" type="pres">
      <dgm:prSet presAssocID="{6415CB9B-29CA-4644-B470-C1E475EF82D5}" presName="compNode" presStyleCnt="0"/>
      <dgm:spPr/>
    </dgm:pt>
    <dgm:pt modelId="{0530AB1F-770B-4863-856D-6055758A0789}" type="pres">
      <dgm:prSet presAssocID="{6415CB9B-29CA-4644-B470-C1E475EF82D5}" presName="bgRect" presStyleLbl="bgShp" presStyleIdx="2" presStyleCnt="3" custLinFactNeighborY="-788"/>
      <dgm:spPr/>
    </dgm:pt>
    <dgm:pt modelId="{CD71483A-52FC-4ED3-BCC5-402AE397E2C3}" type="pres">
      <dgm:prSet presAssocID="{6415CB9B-29CA-4644-B470-C1E475EF82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2C87688B-3013-4640-B13F-E4CCF9ACF1D3}" type="pres">
      <dgm:prSet presAssocID="{6415CB9B-29CA-4644-B470-C1E475EF82D5}" presName="spaceRect" presStyleCnt="0"/>
      <dgm:spPr/>
    </dgm:pt>
    <dgm:pt modelId="{557C9324-F72D-4DD4-9435-F2BC8C108A18}" type="pres">
      <dgm:prSet presAssocID="{6415CB9B-29CA-4644-B470-C1E475EF82D5}" presName="parTx" presStyleLbl="revTx" presStyleIdx="4" presStyleCnt="6">
        <dgm:presLayoutVars>
          <dgm:chMax val="0"/>
          <dgm:chPref val="0"/>
        </dgm:presLayoutVars>
      </dgm:prSet>
      <dgm:spPr/>
    </dgm:pt>
    <dgm:pt modelId="{7B9EECF3-8AB5-468D-B82B-3DF32D67CE8C}" type="pres">
      <dgm:prSet presAssocID="{6415CB9B-29CA-4644-B470-C1E475EF82D5}" presName="desTx" presStyleLbl="revTx" presStyleIdx="5" presStyleCnt="6">
        <dgm:presLayoutVars/>
      </dgm:prSet>
      <dgm:spPr/>
    </dgm:pt>
  </dgm:ptLst>
  <dgm:cxnLst>
    <dgm:cxn modelId="{FC1F160F-EB65-4A6F-82F9-3DB2A1C4F18D}" type="presOf" srcId="{23549F8D-7142-4EE9-96B0-BBB010D4B97A}" destId="{FA685E39-CA1C-44C4-A951-B394DB57010F}" srcOrd="0" destOrd="0" presId="urn:microsoft.com/office/officeart/2018/2/layout/IconVerticalSolidList"/>
    <dgm:cxn modelId="{E3FEC146-B5AF-44CC-8EF5-205372FEA8C5}" type="presOf" srcId="{CD7F7630-46F7-4BE1-8844-CD845457D1AC}" destId="{44F2109C-54D1-4606-A967-236BD4249042}" srcOrd="0" destOrd="0" presId="urn:microsoft.com/office/officeart/2018/2/layout/IconVerticalSolidList"/>
    <dgm:cxn modelId="{FAECF273-AFEC-4AE4-B72D-623341DB4934}" type="presOf" srcId="{6415CB9B-29CA-4644-B470-C1E475EF82D5}" destId="{557C9324-F72D-4DD4-9435-F2BC8C108A18}" srcOrd="0" destOrd="0" presId="urn:microsoft.com/office/officeart/2018/2/layout/IconVerticalSolidList"/>
    <dgm:cxn modelId="{A834D055-2FEA-4AD5-8B9C-97DDEEB75EC8}" type="presOf" srcId="{1F265459-FE26-4087-A19E-5D5F2899B993}" destId="{7B9EECF3-8AB5-468D-B82B-3DF32D67CE8C}" srcOrd="0" destOrd="0" presId="urn:microsoft.com/office/officeart/2018/2/layout/IconVerticalSolidList"/>
    <dgm:cxn modelId="{8DCDAE96-D4F0-4BB2-AD8C-5F8CDEFB1F07}" srcId="{ED432B39-0FAE-4BCE-96D9-C7F5F80C0D2F}" destId="{6415CB9B-29CA-4644-B470-C1E475EF82D5}" srcOrd="2" destOrd="0" parTransId="{CC058287-D14B-448F-AB9C-82CA502ABA76}" sibTransId="{A41E0E44-688D-4A14-972B-7DCADBF828F8}"/>
    <dgm:cxn modelId="{817C2E9A-063C-4118-8EFB-906CBF23C030}" srcId="{23549F8D-7142-4EE9-96B0-BBB010D4B97A}" destId="{CD7F7630-46F7-4BE1-8844-CD845457D1AC}" srcOrd="0" destOrd="0" parTransId="{FC6E9FDC-F9AB-4CBE-862C-FF12D9503D4D}" sibTransId="{D827F397-C406-4541-B99B-499A0BF6566D}"/>
    <dgm:cxn modelId="{B408C9AA-0054-4FFA-9F3D-C1CB66953F8D}" srcId="{D2CFDAB0-98E2-4556-A477-B1B00F98ACE2}" destId="{CAD53841-10E5-4CC0-BBFD-3E2E4CA91502}" srcOrd="0" destOrd="0" parTransId="{0E5DC70C-1404-418C-98DF-DA39DD41DD8C}" sibTransId="{17DEB107-7A42-4FDB-B090-223D9F54E135}"/>
    <dgm:cxn modelId="{B2B719C2-9A9B-44E9-AE9A-96DB9DE9E595}" srcId="{ED432B39-0FAE-4BCE-96D9-C7F5F80C0D2F}" destId="{D2CFDAB0-98E2-4556-A477-B1B00F98ACE2}" srcOrd="1" destOrd="0" parTransId="{6EDF7207-8016-4DF4-9328-B391F011C975}" sibTransId="{F48800AF-424C-4746-A315-C5561FB236E6}"/>
    <dgm:cxn modelId="{C80D1CCF-1513-4154-89C7-7E73CD1365C1}" srcId="{ED432B39-0FAE-4BCE-96D9-C7F5F80C0D2F}" destId="{23549F8D-7142-4EE9-96B0-BBB010D4B97A}" srcOrd="0" destOrd="0" parTransId="{DBE7FACE-C9E3-45C8-8064-7DE33F3326D7}" sibTransId="{651C571C-3EA1-4C69-A03D-B2D8044DAE1D}"/>
    <dgm:cxn modelId="{2FD86CD7-C462-4146-B9A3-CAB8B2B3FDD5}" type="presOf" srcId="{CAD53841-10E5-4CC0-BBFD-3E2E4CA91502}" destId="{CEE1FAE4-7246-422E-AE1C-EBBE36C9C6F7}" srcOrd="0" destOrd="0" presId="urn:microsoft.com/office/officeart/2018/2/layout/IconVerticalSolidList"/>
    <dgm:cxn modelId="{DD6CB8F6-19B1-4897-91AF-234A29831095}" type="presOf" srcId="{ED432B39-0FAE-4BCE-96D9-C7F5F80C0D2F}" destId="{7E392E06-9E2F-4185-8A5F-253CBB25A5F3}" srcOrd="0" destOrd="0" presId="urn:microsoft.com/office/officeart/2018/2/layout/IconVerticalSolidList"/>
    <dgm:cxn modelId="{A8260EFB-83E2-4599-8487-15366FE887B8}" type="presOf" srcId="{D2CFDAB0-98E2-4556-A477-B1B00F98ACE2}" destId="{42F36E49-B950-4D62-BF60-576729D42AC6}" srcOrd="0" destOrd="0" presId="urn:microsoft.com/office/officeart/2018/2/layout/IconVerticalSolidList"/>
    <dgm:cxn modelId="{768A71FF-7A50-452B-B8F6-59912C76F37B}" srcId="{6415CB9B-29CA-4644-B470-C1E475EF82D5}" destId="{1F265459-FE26-4087-A19E-5D5F2899B993}" srcOrd="0" destOrd="0" parTransId="{576AA8CF-1CA5-4451-A7CF-172C72582077}" sibTransId="{2B0698BF-10EB-4AA7-B52A-F4E0A22FA476}"/>
    <dgm:cxn modelId="{47D13555-75AD-464F-8ECD-2105013846E8}" type="presParOf" srcId="{7E392E06-9E2F-4185-8A5F-253CBB25A5F3}" destId="{B96249D2-C3DB-4EC3-8FB6-1E0C554AF6E1}" srcOrd="0" destOrd="0" presId="urn:microsoft.com/office/officeart/2018/2/layout/IconVerticalSolidList"/>
    <dgm:cxn modelId="{1993A2B0-71DE-4818-8539-77C8735D6369}" type="presParOf" srcId="{B96249D2-C3DB-4EC3-8FB6-1E0C554AF6E1}" destId="{40E0B1E3-C379-4156-ABA2-3652027AC8A3}" srcOrd="0" destOrd="0" presId="urn:microsoft.com/office/officeart/2018/2/layout/IconVerticalSolidList"/>
    <dgm:cxn modelId="{D4FB1429-49DA-44C5-8F03-4F754CC8BD2C}" type="presParOf" srcId="{B96249D2-C3DB-4EC3-8FB6-1E0C554AF6E1}" destId="{CEB405A7-5190-4115-8E5B-C36AD1B6EE91}" srcOrd="1" destOrd="0" presId="urn:microsoft.com/office/officeart/2018/2/layout/IconVerticalSolidList"/>
    <dgm:cxn modelId="{4AC576B2-209B-4E17-8C9C-9CE943C766DD}" type="presParOf" srcId="{B96249D2-C3DB-4EC3-8FB6-1E0C554AF6E1}" destId="{D938F205-DEA1-4B43-93F3-035AECAFB926}" srcOrd="2" destOrd="0" presId="urn:microsoft.com/office/officeart/2018/2/layout/IconVerticalSolidList"/>
    <dgm:cxn modelId="{62403CA1-4036-460B-976F-9FD78B810F06}" type="presParOf" srcId="{B96249D2-C3DB-4EC3-8FB6-1E0C554AF6E1}" destId="{FA685E39-CA1C-44C4-A951-B394DB57010F}" srcOrd="3" destOrd="0" presId="urn:microsoft.com/office/officeart/2018/2/layout/IconVerticalSolidList"/>
    <dgm:cxn modelId="{38245752-F07E-4B31-80A2-76FD71A15E29}" type="presParOf" srcId="{B96249D2-C3DB-4EC3-8FB6-1E0C554AF6E1}" destId="{44F2109C-54D1-4606-A967-236BD4249042}" srcOrd="4" destOrd="0" presId="urn:microsoft.com/office/officeart/2018/2/layout/IconVerticalSolidList"/>
    <dgm:cxn modelId="{1B0DFCE9-BF4D-4648-9A2C-03683637A36D}" type="presParOf" srcId="{7E392E06-9E2F-4185-8A5F-253CBB25A5F3}" destId="{336A9962-483B-4E8E-AB9F-65A7C3995538}" srcOrd="1" destOrd="0" presId="urn:microsoft.com/office/officeart/2018/2/layout/IconVerticalSolidList"/>
    <dgm:cxn modelId="{FC45211F-A5D4-4028-95D1-05CA253231FD}" type="presParOf" srcId="{7E392E06-9E2F-4185-8A5F-253CBB25A5F3}" destId="{39051B88-1303-4EA2-AF47-5F6712D96D38}" srcOrd="2" destOrd="0" presId="urn:microsoft.com/office/officeart/2018/2/layout/IconVerticalSolidList"/>
    <dgm:cxn modelId="{380EE53E-5F67-466F-9923-7E9C66CA2734}" type="presParOf" srcId="{39051B88-1303-4EA2-AF47-5F6712D96D38}" destId="{8253A52B-3BD0-41E4-A523-BA7B2EE524CB}" srcOrd="0" destOrd="0" presId="urn:microsoft.com/office/officeart/2018/2/layout/IconVerticalSolidList"/>
    <dgm:cxn modelId="{A34B8869-86E7-4E46-B3F2-6C40E03C6B04}" type="presParOf" srcId="{39051B88-1303-4EA2-AF47-5F6712D96D38}" destId="{B51E72E8-8BD8-4C26-B24A-CF9D2E811CEA}" srcOrd="1" destOrd="0" presId="urn:microsoft.com/office/officeart/2018/2/layout/IconVerticalSolidList"/>
    <dgm:cxn modelId="{80F58307-A0DD-4529-88A6-038A03532F17}" type="presParOf" srcId="{39051B88-1303-4EA2-AF47-5F6712D96D38}" destId="{5818F76F-F0A9-41E5-9056-8F9783A6B1FA}" srcOrd="2" destOrd="0" presId="urn:microsoft.com/office/officeart/2018/2/layout/IconVerticalSolidList"/>
    <dgm:cxn modelId="{30C5FE62-126D-4A83-B131-616B77D08B0A}" type="presParOf" srcId="{39051B88-1303-4EA2-AF47-5F6712D96D38}" destId="{42F36E49-B950-4D62-BF60-576729D42AC6}" srcOrd="3" destOrd="0" presId="urn:microsoft.com/office/officeart/2018/2/layout/IconVerticalSolidList"/>
    <dgm:cxn modelId="{D86A1B4B-5133-4661-AA0E-DEA1B4BE7ABE}" type="presParOf" srcId="{39051B88-1303-4EA2-AF47-5F6712D96D38}" destId="{CEE1FAE4-7246-422E-AE1C-EBBE36C9C6F7}" srcOrd="4" destOrd="0" presId="urn:microsoft.com/office/officeart/2018/2/layout/IconVerticalSolidList"/>
    <dgm:cxn modelId="{D4FB537B-1EB3-4C95-B66D-93CCB8CB4645}" type="presParOf" srcId="{7E392E06-9E2F-4185-8A5F-253CBB25A5F3}" destId="{256137E0-A8C0-42A7-92BA-4DB6AF22418C}" srcOrd="3" destOrd="0" presId="urn:microsoft.com/office/officeart/2018/2/layout/IconVerticalSolidList"/>
    <dgm:cxn modelId="{51F947D1-6AB0-4D61-9752-BE24851BD26C}" type="presParOf" srcId="{7E392E06-9E2F-4185-8A5F-253CBB25A5F3}" destId="{3A140534-E083-4415-B186-634531E027D6}" srcOrd="4" destOrd="0" presId="urn:microsoft.com/office/officeart/2018/2/layout/IconVerticalSolidList"/>
    <dgm:cxn modelId="{84D5A90D-5878-45D6-B1B5-2917DF2F4A89}" type="presParOf" srcId="{3A140534-E083-4415-B186-634531E027D6}" destId="{0530AB1F-770B-4863-856D-6055758A0789}" srcOrd="0" destOrd="0" presId="urn:microsoft.com/office/officeart/2018/2/layout/IconVerticalSolidList"/>
    <dgm:cxn modelId="{06A6A8D5-ADCB-429C-BD59-8B2CA3D80C24}" type="presParOf" srcId="{3A140534-E083-4415-B186-634531E027D6}" destId="{CD71483A-52FC-4ED3-BCC5-402AE397E2C3}" srcOrd="1" destOrd="0" presId="urn:microsoft.com/office/officeart/2018/2/layout/IconVerticalSolidList"/>
    <dgm:cxn modelId="{DCF0E06A-2A18-48C7-BA86-6AB5FBD9B92A}" type="presParOf" srcId="{3A140534-E083-4415-B186-634531E027D6}" destId="{2C87688B-3013-4640-B13F-E4CCF9ACF1D3}" srcOrd="2" destOrd="0" presId="urn:microsoft.com/office/officeart/2018/2/layout/IconVerticalSolidList"/>
    <dgm:cxn modelId="{8E2D486B-7DFA-4A83-A922-0DBEEE9B4B94}" type="presParOf" srcId="{3A140534-E083-4415-B186-634531E027D6}" destId="{557C9324-F72D-4DD4-9435-F2BC8C108A18}" srcOrd="3" destOrd="0" presId="urn:microsoft.com/office/officeart/2018/2/layout/IconVerticalSolidList"/>
    <dgm:cxn modelId="{477BD934-BEDD-45FF-8092-01BBA37CA19C}" type="presParOf" srcId="{3A140534-E083-4415-B186-634531E027D6}" destId="{7B9EECF3-8AB5-468D-B82B-3DF32D67CE8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8C173D-4096-4D9E-859C-096FDD2C408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5F28680-95EC-4A52-9375-158E6D4ABB79}">
      <dgm:prSet/>
      <dgm:spPr/>
      <dgm:t>
        <a:bodyPr/>
        <a:lstStyle/>
        <a:p>
          <a:pPr>
            <a:lnSpc>
              <a:spcPct val="100000"/>
            </a:lnSpc>
          </a:pPr>
          <a:r>
            <a:rPr lang="en-US" b="1"/>
            <a:t>Program Agreements for Participants can be useful to clarify:</a:t>
          </a:r>
          <a:endParaRPr lang="en-US"/>
        </a:p>
      </dgm:t>
    </dgm:pt>
    <dgm:pt modelId="{E275F61A-D7FC-4118-8224-FD4988EFD9B0}" type="parTrans" cxnId="{4AE51E28-F3AA-4108-B5F5-43C206A32A30}">
      <dgm:prSet/>
      <dgm:spPr/>
      <dgm:t>
        <a:bodyPr/>
        <a:lstStyle/>
        <a:p>
          <a:endParaRPr lang="en-US"/>
        </a:p>
      </dgm:t>
    </dgm:pt>
    <dgm:pt modelId="{56966FC6-53D6-43F2-B1A3-A7A6E8F50A34}" type="sibTrans" cxnId="{4AE51E28-F3AA-4108-B5F5-43C206A32A30}">
      <dgm:prSet/>
      <dgm:spPr/>
      <dgm:t>
        <a:bodyPr/>
        <a:lstStyle/>
        <a:p>
          <a:endParaRPr lang="en-US"/>
        </a:p>
      </dgm:t>
    </dgm:pt>
    <dgm:pt modelId="{EB68E692-3FA4-4E9E-A835-E94CA6AD455F}">
      <dgm:prSet/>
      <dgm:spPr/>
      <dgm:t>
        <a:bodyPr/>
        <a:lstStyle/>
        <a:p>
          <a:pPr>
            <a:lnSpc>
              <a:spcPct val="100000"/>
            </a:lnSpc>
          </a:pPr>
          <a:r>
            <a:rPr lang="en-US"/>
            <a:t>Rights and Responsibilities</a:t>
          </a:r>
        </a:p>
      </dgm:t>
    </dgm:pt>
    <dgm:pt modelId="{8DC7209F-8D15-4554-91B3-64C33C93731D}" type="parTrans" cxnId="{8E68BC03-5A81-4B32-A9E5-5A79736DF247}">
      <dgm:prSet/>
      <dgm:spPr/>
      <dgm:t>
        <a:bodyPr/>
        <a:lstStyle/>
        <a:p>
          <a:endParaRPr lang="en-US"/>
        </a:p>
      </dgm:t>
    </dgm:pt>
    <dgm:pt modelId="{E39EB95C-A512-43C2-81A7-43A06F827AE9}" type="sibTrans" cxnId="{8E68BC03-5A81-4B32-A9E5-5A79736DF247}">
      <dgm:prSet/>
      <dgm:spPr/>
      <dgm:t>
        <a:bodyPr/>
        <a:lstStyle/>
        <a:p>
          <a:endParaRPr lang="en-US"/>
        </a:p>
      </dgm:t>
    </dgm:pt>
    <dgm:pt modelId="{F49BAD58-6F25-4E13-A804-5438ECD40EFF}">
      <dgm:prSet/>
      <dgm:spPr/>
      <dgm:t>
        <a:bodyPr/>
        <a:lstStyle/>
        <a:p>
          <a:pPr>
            <a:lnSpc>
              <a:spcPct val="100000"/>
            </a:lnSpc>
          </a:pPr>
          <a:r>
            <a:rPr lang="en-US" dirty="0"/>
            <a:t>Grounds for Termination &amp; Appeal Process</a:t>
          </a:r>
        </a:p>
      </dgm:t>
    </dgm:pt>
    <dgm:pt modelId="{3B30014C-8563-4624-BF82-84F05CD64C2A}" type="parTrans" cxnId="{7273F902-CBEB-4EF8-AFAE-FA0548C898B0}">
      <dgm:prSet/>
      <dgm:spPr/>
      <dgm:t>
        <a:bodyPr/>
        <a:lstStyle/>
        <a:p>
          <a:endParaRPr lang="en-US"/>
        </a:p>
      </dgm:t>
    </dgm:pt>
    <dgm:pt modelId="{4B6AA1F8-3422-48C5-B311-8F95FA9297F9}" type="sibTrans" cxnId="{7273F902-CBEB-4EF8-AFAE-FA0548C898B0}">
      <dgm:prSet/>
      <dgm:spPr/>
      <dgm:t>
        <a:bodyPr/>
        <a:lstStyle/>
        <a:p>
          <a:endParaRPr lang="en-US"/>
        </a:p>
      </dgm:t>
    </dgm:pt>
    <dgm:pt modelId="{0C6884D2-DE2C-449A-8FBB-E40C036729C1}">
      <dgm:prSet/>
      <dgm:spPr/>
      <dgm:t>
        <a:bodyPr/>
        <a:lstStyle/>
        <a:p>
          <a:pPr>
            <a:lnSpc>
              <a:spcPct val="100000"/>
            </a:lnSpc>
          </a:pPr>
          <a:r>
            <a:rPr lang="en-US"/>
            <a:t>Participation Expectations</a:t>
          </a:r>
        </a:p>
      </dgm:t>
    </dgm:pt>
    <dgm:pt modelId="{F00774C9-B0F0-425F-819D-0952370C9E24}" type="parTrans" cxnId="{683B8A1E-6BB4-4D07-905A-451BD9C4EFA7}">
      <dgm:prSet/>
      <dgm:spPr/>
      <dgm:t>
        <a:bodyPr/>
        <a:lstStyle/>
        <a:p>
          <a:endParaRPr lang="en-US"/>
        </a:p>
      </dgm:t>
    </dgm:pt>
    <dgm:pt modelId="{A3135E93-C0B7-4387-992D-E1F3B5EA9AD2}" type="sibTrans" cxnId="{683B8A1E-6BB4-4D07-905A-451BD9C4EFA7}">
      <dgm:prSet/>
      <dgm:spPr/>
      <dgm:t>
        <a:bodyPr/>
        <a:lstStyle/>
        <a:p>
          <a:endParaRPr lang="en-US"/>
        </a:p>
      </dgm:t>
    </dgm:pt>
    <dgm:pt modelId="{FE6473FA-5CBA-4023-AA07-DEFA272A2BA4}">
      <dgm:prSet/>
      <dgm:spPr/>
      <dgm:t>
        <a:bodyPr/>
        <a:lstStyle/>
        <a:p>
          <a:pPr>
            <a:lnSpc>
              <a:spcPct val="100000"/>
            </a:lnSpc>
          </a:pPr>
          <a:endParaRPr lang="en-US" dirty="0"/>
        </a:p>
      </dgm:t>
    </dgm:pt>
    <dgm:pt modelId="{E1E18AFB-DE46-47A7-8EE1-FA71E60E9D1C}" type="sibTrans" cxnId="{D9E1BB5F-E87F-4605-8CE4-97EAF38F64CF}">
      <dgm:prSet/>
      <dgm:spPr/>
      <dgm:t>
        <a:bodyPr/>
        <a:lstStyle/>
        <a:p>
          <a:endParaRPr lang="en-US"/>
        </a:p>
      </dgm:t>
    </dgm:pt>
    <dgm:pt modelId="{65CEF903-FB14-40C5-B73C-DA4025E3BAB4}" type="parTrans" cxnId="{D9E1BB5F-E87F-4605-8CE4-97EAF38F64CF}">
      <dgm:prSet/>
      <dgm:spPr/>
      <dgm:t>
        <a:bodyPr/>
        <a:lstStyle/>
        <a:p>
          <a:endParaRPr lang="en-US"/>
        </a:p>
      </dgm:t>
    </dgm:pt>
    <dgm:pt modelId="{235B0661-6E00-4839-96EC-92F07ABA8B24}" type="pres">
      <dgm:prSet presAssocID="{6B8C173D-4096-4D9E-859C-096FDD2C408C}" presName="root" presStyleCnt="0">
        <dgm:presLayoutVars>
          <dgm:dir/>
          <dgm:resizeHandles val="exact"/>
        </dgm:presLayoutVars>
      </dgm:prSet>
      <dgm:spPr/>
    </dgm:pt>
    <dgm:pt modelId="{34430D3F-AD6D-424A-B10C-10A67261E0AA}" type="pres">
      <dgm:prSet presAssocID="{D5F28680-95EC-4A52-9375-158E6D4ABB79}" presName="compNode" presStyleCnt="0"/>
      <dgm:spPr/>
    </dgm:pt>
    <dgm:pt modelId="{1D4CE388-B92E-43FF-A91A-7C95393C9F0A}" type="pres">
      <dgm:prSet presAssocID="{D5F28680-95EC-4A52-9375-158E6D4ABB79}" presName="bgRect" presStyleLbl="bgShp" presStyleIdx="0" presStyleCnt="4"/>
      <dgm:spPr/>
    </dgm:pt>
    <dgm:pt modelId="{6C3554B9-3FF9-4685-A536-A3C818DF65B8}" type="pres">
      <dgm:prSet presAssocID="{D5F28680-95EC-4A52-9375-158E6D4ABB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tract"/>
        </a:ext>
      </dgm:extLst>
    </dgm:pt>
    <dgm:pt modelId="{D707EC48-9B53-4C49-9C05-FF5723D0AB2B}" type="pres">
      <dgm:prSet presAssocID="{D5F28680-95EC-4A52-9375-158E6D4ABB79}" presName="spaceRect" presStyleCnt="0"/>
      <dgm:spPr/>
    </dgm:pt>
    <dgm:pt modelId="{C868D6A1-C139-4267-8628-9F442EFCB161}" type="pres">
      <dgm:prSet presAssocID="{D5F28680-95EC-4A52-9375-158E6D4ABB79}" presName="parTx" presStyleLbl="revTx" presStyleIdx="0" presStyleCnt="5">
        <dgm:presLayoutVars>
          <dgm:chMax val="0"/>
          <dgm:chPref val="0"/>
        </dgm:presLayoutVars>
      </dgm:prSet>
      <dgm:spPr/>
    </dgm:pt>
    <dgm:pt modelId="{7195FE33-43C7-4F54-8C6C-DFBBA56694A2}" type="pres">
      <dgm:prSet presAssocID="{56966FC6-53D6-43F2-B1A3-A7A6E8F50A34}" presName="sibTrans" presStyleCnt="0"/>
      <dgm:spPr/>
    </dgm:pt>
    <dgm:pt modelId="{965C061E-9ED2-49FC-A3ED-0CBDDEE10E1C}" type="pres">
      <dgm:prSet presAssocID="{EB68E692-3FA4-4E9E-A835-E94CA6AD455F}" presName="compNode" presStyleCnt="0"/>
      <dgm:spPr/>
    </dgm:pt>
    <dgm:pt modelId="{49FC1240-CAE5-443B-BC5C-8EF530D464EF}" type="pres">
      <dgm:prSet presAssocID="{EB68E692-3FA4-4E9E-A835-E94CA6AD455F}" presName="bgRect" presStyleLbl="bgShp" presStyleIdx="1" presStyleCnt="4"/>
      <dgm:spPr/>
    </dgm:pt>
    <dgm:pt modelId="{26A52908-B25B-4414-AA60-6E5BCC152447}" type="pres">
      <dgm:prSet presAssocID="{EB68E692-3FA4-4E9E-A835-E94CA6AD455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044736C1-0288-4CFD-B867-693755BFF2B9}" type="pres">
      <dgm:prSet presAssocID="{EB68E692-3FA4-4E9E-A835-E94CA6AD455F}" presName="spaceRect" presStyleCnt="0"/>
      <dgm:spPr/>
    </dgm:pt>
    <dgm:pt modelId="{1E0EC6C3-0F1A-4426-B14E-9989FBCEC242}" type="pres">
      <dgm:prSet presAssocID="{EB68E692-3FA4-4E9E-A835-E94CA6AD455F}" presName="parTx" presStyleLbl="revTx" presStyleIdx="1" presStyleCnt="5">
        <dgm:presLayoutVars>
          <dgm:chMax val="0"/>
          <dgm:chPref val="0"/>
        </dgm:presLayoutVars>
      </dgm:prSet>
      <dgm:spPr/>
    </dgm:pt>
    <dgm:pt modelId="{17B834EB-78B7-49FD-9696-E5E61A758B40}" type="pres">
      <dgm:prSet presAssocID="{E39EB95C-A512-43C2-81A7-43A06F827AE9}" presName="sibTrans" presStyleCnt="0"/>
      <dgm:spPr/>
    </dgm:pt>
    <dgm:pt modelId="{282B180C-8E3B-4082-9FB9-6B144D7E8ADC}" type="pres">
      <dgm:prSet presAssocID="{F49BAD58-6F25-4E13-A804-5438ECD40EFF}" presName="compNode" presStyleCnt="0"/>
      <dgm:spPr/>
    </dgm:pt>
    <dgm:pt modelId="{C354BF28-09C2-40FC-9246-CE249E0D8382}" type="pres">
      <dgm:prSet presAssocID="{F49BAD58-6F25-4E13-A804-5438ECD40EFF}" presName="bgRect" presStyleLbl="bgShp" presStyleIdx="2" presStyleCnt="4" custLinFactNeighborY="580"/>
      <dgm:spPr/>
    </dgm:pt>
    <dgm:pt modelId="{95763365-CC04-400F-96BA-84867C59B363}" type="pres">
      <dgm:prSet presAssocID="{F49BAD58-6F25-4E13-A804-5438ECD40E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2559971C-067C-4F49-A9F4-4EA937CD2472}" type="pres">
      <dgm:prSet presAssocID="{F49BAD58-6F25-4E13-A804-5438ECD40EFF}" presName="spaceRect" presStyleCnt="0"/>
      <dgm:spPr/>
    </dgm:pt>
    <dgm:pt modelId="{CDC3B3F1-9637-4F4F-B363-06489CAC610F}" type="pres">
      <dgm:prSet presAssocID="{F49BAD58-6F25-4E13-A804-5438ECD40EFF}" presName="parTx" presStyleLbl="revTx" presStyleIdx="2" presStyleCnt="5">
        <dgm:presLayoutVars>
          <dgm:chMax val="0"/>
          <dgm:chPref val="0"/>
        </dgm:presLayoutVars>
      </dgm:prSet>
      <dgm:spPr/>
    </dgm:pt>
    <dgm:pt modelId="{E21D7CBD-AF14-4E10-A7E4-35C4D92BB24F}" type="pres">
      <dgm:prSet presAssocID="{F49BAD58-6F25-4E13-A804-5438ECD40EFF}" presName="desTx" presStyleLbl="revTx" presStyleIdx="3" presStyleCnt="5">
        <dgm:presLayoutVars/>
      </dgm:prSet>
      <dgm:spPr/>
    </dgm:pt>
    <dgm:pt modelId="{AC7FAAE5-6E9B-431B-B4CF-F72DA0220762}" type="pres">
      <dgm:prSet presAssocID="{4B6AA1F8-3422-48C5-B311-8F95FA9297F9}" presName="sibTrans" presStyleCnt="0"/>
      <dgm:spPr/>
    </dgm:pt>
    <dgm:pt modelId="{9792B178-57DF-4B39-BAA9-105A37395722}" type="pres">
      <dgm:prSet presAssocID="{0C6884D2-DE2C-449A-8FBB-E40C036729C1}" presName="compNode" presStyleCnt="0"/>
      <dgm:spPr/>
    </dgm:pt>
    <dgm:pt modelId="{D957B48A-1EF4-465E-8791-528FD06CA15F}" type="pres">
      <dgm:prSet presAssocID="{0C6884D2-DE2C-449A-8FBB-E40C036729C1}" presName="bgRect" presStyleLbl="bgShp" presStyleIdx="3" presStyleCnt="4"/>
      <dgm:spPr/>
    </dgm:pt>
    <dgm:pt modelId="{C2ECC4BC-AE29-457B-88B2-D326C0CCF672}" type="pres">
      <dgm:prSet presAssocID="{0C6884D2-DE2C-449A-8FBB-E40C036729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21B95110-1F98-4164-831C-8D99A661A223}" type="pres">
      <dgm:prSet presAssocID="{0C6884D2-DE2C-449A-8FBB-E40C036729C1}" presName="spaceRect" presStyleCnt="0"/>
      <dgm:spPr/>
    </dgm:pt>
    <dgm:pt modelId="{4B89D095-2914-4FD4-BD6E-78DDE004D656}" type="pres">
      <dgm:prSet presAssocID="{0C6884D2-DE2C-449A-8FBB-E40C036729C1}" presName="parTx" presStyleLbl="revTx" presStyleIdx="4" presStyleCnt="5">
        <dgm:presLayoutVars>
          <dgm:chMax val="0"/>
          <dgm:chPref val="0"/>
        </dgm:presLayoutVars>
      </dgm:prSet>
      <dgm:spPr/>
    </dgm:pt>
  </dgm:ptLst>
  <dgm:cxnLst>
    <dgm:cxn modelId="{7273F902-CBEB-4EF8-AFAE-FA0548C898B0}" srcId="{6B8C173D-4096-4D9E-859C-096FDD2C408C}" destId="{F49BAD58-6F25-4E13-A804-5438ECD40EFF}" srcOrd="2" destOrd="0" parTransId="{3B30014C-8563-4624-BF82-84F05CD64C2A}" sibTransId="{4B6AA1F8-3422-48C5-B311-8F95FA9297F9}"/>
    <dgm:cxn modelId="{8E68BC03-5A81-4B32-A9E5-5A79736DF247}" srcId="{6B8C173D-4096-4D9E-859C-096FDD2C408C}" destId="{EB68E692-3FA4-4E9E-A835-E94CA6AD455F}" srcOrd="1" destOrd="0" parTransId="{8DC7209F-8D15-4554-91B3-64C33C93731D}" sibTransId="{E39EB95C-A512-43C2-81A7-43A06F827AE9}"/>
    <dgm:cxn modelId="{683B8A1E-6BB4-4D07-905A-451BD9C4EFA7}" srcId="{6B8C173D-4096-4D9E-859C-096FDD2C408C}" destId="{0C6884D2-DE2C-449A-8FBB-E40C036729C1}" srcOrd="3" destOrd="0" parTransId="{F00774C9-B0F0-425F-819D-0952370C9E24}" sibTransId="{A3135E93-C0B7-4387-992D-E1F3B5EA9AD2}"/>
    <dgm:cxn modelId="{4AE51E28-F3AA-4108-B5F5-43C206A32A30}" srcId="{6B8C173D-4096-4D9E-859C-096FDD2C408C}" destId="{D5F28680-95EC-4A52-9375-158E6D4ABB79}" srcOrd="0" destOrd="0" parTransId="{E275F61A-D7FC-4118-8224-FD4988EFD9B0}" sibTransId="{56966FC6-53D6-43F2-B1A3-A7A6E8F50A34}"/>
    <dgm:cxn modelId="{BB92A72B-A7C3-4E27-B4B6-A1ED0823B45A}" type="presOf" srcId="{FE6473FA-5CBA-4023-AA07-DEFA272A2BA4}" destId="{E21D7CBD-AF14-4E10-A7E4-35C4D92BB24F}" srcOrd="0" destOrd="0" presId="urn:microsoft.com/office/officeart/2018/2/layout/IconVerticalSolidList"/>
    <dgm:cxn modelId="{51C7E538-A1C6-4680-9138-5FDEA7D5ED2F}" type="presOf" srcId="{6B8C173D-4096-4D9E-859C-096FDD2C408C}" destId="{235B0661-6E00-4839-96EC-92F07ABA8B24}" srcOrd="0" destOrd="0" presId="urn:microsoft.com/office/officeart/2018/2/layout/IconVerticalSolidList"/>
    <dgm:cxn modelId="{D9E1BB5F-E87F-4605-8CE4-97EAF38F64CF}" srcId="{F49BAD58-6F25-4E13-A804-5438ECD40EFF}" destId="{FE6473FA-5CBA-4023-AA07-DEFA272A2BA4}" srcOrd="0" destOrd="0" parTransId="{65CEF903-FB14-40C5-B73C-DA4025E3BAB4}" sibTransId="{E1E18AFB-DE46-47A7-8EE1-FA71E60E9D1C}"/>
    <dgm:cxn modelId="{0190F963-AD12-494A-A92A-CD56512F092B}" type="presOf" srcId="{0C6884D2-DE2C-449A-8FBB-E40C036729C1}" destId="{4B89D095-2914-4FD4-BD6E-78DDE004D656}" srcOrd="0" destOrd="0" presId="urn:microsoft.com/office/officeart/2018/2/layout/IconVerticalSolidList"/>
    <dgm:cxn modelId="{211CFB65-D815-4371-AC81-4DCD281F1CF5}" type="presOf" srcId="{F49BAD58-6F25-4E13-A804-5438ECD40EFF}" destId="{CDC3B3F1-9637-4F4F-B363-06489CAC610F}" srcOrd="0" destOrd="0" presId="urn:microsoft.com/office/officeart/2018/2/layout/IconVerticalSolidList"/>
    <dgm:cxn modelId="{ADADFBAB-0534-4A3E-AC65-7C22778D4BC8}" type="presOf" srcId="{D5F28680-95EC-4A52-9375-158E6D4ABB79}" destId="{C868D6A1-C139-4267-8628-9F442EFCB161}" srcOrd="0" destOrd="0" presId="urn:microsoft.com/office/officeart/2018/2/layout/IconVerticalSolidList"/>
    <dgm:cxn modelId="{346BCFC1-66CB-4BB3-94B4-07D39C142D57}" type="presOf" srcId="{EB68E692-3FA4-4E9E-A835-E94CA6AD455F}" destId="{1E0EC6C3-0F1A-4426-B14E-9989FBCEC242}" srcOrd="0" destOrd="0" presId="urn:microsoft.com/office/officeart/2018/2/layout/IconVerticalSolidList"/>
    <dgm:cxn modelId="{2F4A6F11-0515-499A-BEC2-9CA65979C6C4}" type="presParOf" srcId="{235B0661-6E00-4839-96EC-92F07ABA8B24}" destId="{34430D3F-AD6D-424A-B10C-10A67261E0AA}" srcOrd="0" destOrd="0" presId="urn:microsoft.com/office/officeart/2018/2/layout/IconVerticalSolidList"/>
    <dgm:cxn modelId="{2A49E176-8552-44F7-8BCD-C620A95C5E6A}" type="presParOf" srcId="{34430D3F-AD6D-424A-B10C-10A67261E0AA}" destId="{1D4CE388-B92E-43FF-A91A-7C95393C9F0A}" srcOrd="0" destOrd="0" presId="urn:microsoft.com/office/officeart/2018/2/layout/IconVerticalSolidList"/>
    <dgm:cxn modelId="{060E0CB4-F740-4F49-B8A9-C13BDEA7111E}" type="presParOf" srcId="{34430D3F-AD6D-424A-B10C-10A67261E0AA}" destId="{6C3554B9-3FF9-4685-A536-A3C818DF65B8}" srcOrd="1" destOrd="0" presId="urn:microsoft.com/office/officeart/2018/2/layout/IconVerticalSolidList"/>
    <dgm:cxn modelId="{867F7C93-B48F-4C3F-819E-DF0B9BD51484}" type="presParOf" srcId="{34430D3F-AD6D-424A-B10C-10A67261E0AA}" destId="{D707EC48-9B53-4C49-9C05-FF5723D0AB2B}" srcOrd="2" destOrd="0" presId="urn:microsoft.com/office/officeart/2018/2/layout/IconVerticalSolidList"/>
    <dgm:cxn modelId="{5AE3A4A5-4700-45DD-A194-65890A1E2071}" type="presParOf" srcId="{34430D3F-AD6D-424A-B10C-10A67261E0AA}" destId="{C868D6A1-C139-4267-8628-9F442EFCB161}" srcOrd="3" destOrd="0" presId="urn:microsoft.com/office/officeart/2018/2/layout/IconVerticalSolidList"/>
    <dgm:cxn modelId="{237A8088-A62B-43DF-A31A-FC1F39289475}" type="presParOf" srcId="{235B0661-6E00-4839-96EC-92F07ABA8B24}" destId="{7195FE33-43C7-4F54-8C6C-DFBBA56694A2}" srcOrd="1" destOrd="0" presId="urn:microsoft.com/office/officeart/2018/2/layout/IconVerticalSolidList"/>
    <dgm:cxn modelId="{0BD04115-7DFC-439D-815C-C58CBB6D306B}" type="presParOf" srcId="{235B0661-6E00-4839-96EC-92F07ABA8B24}" destId="{965C061E-9ED2-49FC-A3ED-0CBDDEE10E1C}" srcOrd="2" destOrd="0" presId="urn:microsoft.com/office/officeart/2018/2/layout/IconVerticalSolidList"/>
    <dgm:cxn modelId="{6AC5DE8A-1DC3-44CE-B340-AD18863C5368}" type="presParOf" srcId="{965C061E-9ED2-49FC-A3ED-0CBDDEE10E1C}" destId="{49FC1240-CAE5-443B-BC5C-8EF530D464EF}" srcOrd="0" destOrd="0" presId="urn:microsoft.com/office/officeart/2018/2/layout/IconVerticalSolidList"/>
    <dgm:cxn modelId="{AEC7EC9E-B02B-4580-83E2-AA4D87DB258A}" type="presParOf" srcId="{965C061E-9ED2-49FC-A3ED-0CBDDEE10E1C}" destId="{26A52908-B25B-4414-AA60-6E5BCC152447}" srcOrd="1" destOrd="0" presId="urn:microsoft.com/office/officeart/2018/2/layout/IconVerticalSolidList"/>
    <dgm:cxn modelId="{026FBD51-192D-4374-BAFB-85B310547258}" type="presParOf" srcId="{965C061E-9ED2-49FC-A3ED-0CBDDEE10E1C}" destId="{044736C1-0288-4CFD-B867-693755BFF2B9}" srcOrd="2" destOrd="0" presId="urn:microsoft.com/office/officeart/2018/2/layout/IconVerticalSolidList"/>
    <dgm:cxn modelId="{AB32A222-ECC7-4300-986A-1E9DB66B22E2}" type="presParOf" srcId="{965C061E-9ED2-49FC-A3ED-0CBDDEE10E1C}" destId="{1E0EC6C3-0F1A-4426-B14E-9989FBCEC242}" srcOrd="3" destOrd="0" presId="urn:microsoft.com/office/officeart/2018/2/layout/IconVerticalSolidList"/>
    <dgm:cxn modelId="{E6AB5569-2376-4351-A2B2-363865E9312F}" type="presParOf" srcId="{235B0661-6E00-4839-96EC-92F07ABA8B24}" destId="{17B834EB-78B7-49FD-9696-E5E61A758B40}" srcOrd="3" destOrd="0" presId="urn:microsoft.com/office/officeart/2018/2/layout/IconVerticalSolidList"/>
    <dgm:cxn modelId="{F083BE31-6DED-4639-8686-08B4B23E44D4}" type="presParOf" srcId="{235B0661-6E00-4839-96EC-92F07ABA8B24}" destId="{282B180C-8E3B-4082-9FB9-6B144D7E8ADC}" srcOrd="4" destOrd="0" presId="urn:microsoft.com/office/officeart/2018/2/layout/IconVerticalSolidList"/>
    <dgm:cxn modelId="{FFE437AA-ECA3-4BDA-AB36-0DAD5CE2C888}" type="presParOf" srcId="{282B180C-8E3B-4082-9FB9-6B144D7E8ADC}" destId="{C354BF28-09C2-40FC-9246-CE249E0D8382}" srcOrd="0" destOrd="0" presId="urn:microsoft.com/office/officeart/2018/2/layout/IconVerticalSolidList"/>
    <dgm:cxn modelId="{3B2D0B96-93D7-47F7-8F6B-F88DC5613446}" type="presParOf" srcId="{282B180C-8E3B-4082-9FB9-6B144D7E8ADC}" destId="{95763365-CC04-400F-96BA-84867C59B363}" srcOrd="1" destOrd="0" presId="urn:microsoft.com/office/officeart/2018/2/layout/IconVerticalSolidList"/>
    <dgm:cxn modelId="{AA0630AD-E5CE-4BF1-B9C8-84538643B937}" type="presParOf" srcId="{282B180C-8E3B-4082-9FB9-6B144D7E8ADC}" destId="{2559971C-067C-4F49-A9F4-4EA937CD2472}" srcOrd="2" destOrd="0" presId="urn:microsoft.com/office/officeart/2018/2/layout/IconVerticalSolidList"/>
    <dgm:cxn modelId="{415CF1F0-BE13-478E-B712-F3F7E09B15B3}" type="presParOf" srcId="{282B180C-8E3B-4082-9FB9-6B144D7E8ADC}" destId="{CDC3B3F1-9637-4F4F-B363-06489CAC610F}" srcOrd="3" destOrd="0" presId="urn:microsoft.com/office/officeart/2018/2/layout/IconVerticalSolidList"/>
    <dgm:cxn modelId="{AD2F1445-CE65-4D33-89CF-A7B851E36088}" type="presParOf" srcId="{282B180C-8E3B-4082-9FB9-6B144D7E8ADC}" destId="{E21D7CBD-AF14-4E10-A7E4-35C4D92BB24F}" srcOrd="4" destOrd="0" presId="urn:microsoft.com/office/officeart/2018/2/layout/IconVerticalSolidList"/>
    <dgm:cxn modelId="{2D170B8B-741D-4944-9C6C-57DBF1655A16}" type="presParOf" srcId="{235B0661-6E00-4839-96EC-92F07ABA8B24}" destId="{AC7FAAE5-6E9B-431B-B4CF-F72DA0220762}" srcOrd="5" destOrd="0" presId="urn:microsoft.com/office/officeart/2018/2/layout/IconVerticalSolidList"/>
    <dgm:cxn modelId="{6B9E6D8D-F84E-427D-9A34-8E3FB1B2C3A9}" type="presParOf" srcId="{235B0661-6E00-4839-96EC-92F07ABA8B24}" destId="{9792B178-57DF-4B39-BAA9-105A37395722}" srcOrd="6" destOrd="0" presId="urn:microsoft.com/office/officeart/2018/2/layout/IconVerticalSolidList"/>
    <dgm:cxn modelId="{A5CD9315-BE2E-4CAB-9FE4-BB64950B7A8E}" type="presParOf" srcId="{9792B178-57DF-4B39-BAA9-105A37395722}" destId="{D957B48A-1EF4-465E-8791-528FD06CA15F}" srcOrd="0" destOrd="0" presId="urn:microsoft.com/office/officeart/2018/2/layout/IconVerticalSolidList"/>
    <dgm:cxn modelId="{112E5DC4-DA65-43C5-B097-949203C877A0}" type="presParOf" srcId="{9792B178-57DF-4B39-BAA9-105A37395722}" destId="{C2ECC4BC-AE29-457B-88B2-D326C0CCF672}" srcOrd="1" destOrd="0" presId="urn:microsoft.com/office/officeart/2018/2/layout/IconVerticalSolidList"/>
    <dgm:cxn modelId="{C81EC59E-6C30-4C38-B881-8C05EF379D7E}" type="presParOf" srcId="{9792B178-57DF-4B39-BAA9-105A37395722}" destId="{21B95110-1F98-4164-831C-8D99A661A223}" srcOrd="2" destOrd="0" presId="urn:microsoft.com/office/officeart/2018/2/layout/IconVerticalSolidList"/>
    <dgm:cxn modelId="{D785B925-2268-49D0-AD6C-20361289CAF5}" type="presParOf" srcId="{9792B178-57DF-4B39-BAA9-105A37395722}" destId="{4B89D095-2914-4FD4-BD6E-78DDE004D6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D1760E-0B25-4903-B575-CA2C21AE1433}" type="doc">
      <dgm:prSet loTypeId="urn:microsoft.com/office/officeart/2018/2/layout/IconLabelList" loCatId="icon" qsTypeId="urn:microsoft.com/office/officeart/2005/8/quickstyle/simple4" qsCatId="simple" csTypeId="urn:microsoft.com/office/officeart/2005/8/colors/accent0_3" csCatId="mainScheme" phldr="1"/>
      <dgm:spPr/>
      <dgm:t>
        <a:bodyPr/>
        <a:lstStyle/>
        <a:p>
          <a:endParaRPr lang="en-US"/>
        </a:p>
      </dgm:t>
    </dgm:pt>
    <dgm:pt modelId="{5854ABC6-B4A3-451D-A6CF-AA61D5DEE831}">
      <dgm:prSet/>
      <dgm:spPr/>
      <dgm:t>
        <a:bodyPr/>
        <a:lstStyle/>
        <a:p>
          <a:pPr>
            <a:lnSpc>
              <a:spcPct val="100000"/>
            </a:lnSpc>
          </a:pPr>
          <a:r>
            <a:rPr lang="en-US"/>
            <a:t>Don’t just keep them on the shelf!</a:t>
          </a:r>
        </a:p>
      </dgm:t>
    </dgm:pt>
    <dgm:pt modelId="{80B02ACD-1B22-45E5-91EC-984EAA7EAEEF}" type="parTrans" cxnId="{472F2231-D680-4D99-88BA-61C022379146}">
      <dgm:prSet/>
      <dgm:spPr/>
      <dgm:t>
        <a:bodyPr/>
        <a:lstStyle/>
        <a:p>
          <a:endParaRPr lang="en-US"/>
        </a:p>
      </dgm:t>
    </dgm:pt>
    <dgm:pt modelId="{661B2475-AE07-4F40-BC47-F5C6548E1F14}" type="sibTrans" cxnId="{472F2231-D680-4D99-88BA-61C022379146}">
      <dgm:prSet/>
      <dgm:spPr/>
      <dgm:t>
        <a:bodyPr/>
        <a:lstStyle/>
        <a:p>
          <a:endParaRPr lang="en-US"/>
        </a:p>
      </dgm:t>
    </dgm:pt>
    <dgm:pt modelId="{608BB9C9-6E53-41FE-8D06-7BD6A9E1AE5C}">
      <dgm:prSet/>
      <dgm:spPr/>
      <dgm:t>
        <a:bodyPr/>
        <a:lstStyle/>
        <a:p>
          <a:pPr>
            <a:lnSpc>
              <a:spcPct val="100000"/>
            </a:lnSpc>
          </a:pPr>
          <a:r>
            <a:rPr lang="en-US"/>
            <a:t>They are the KEY to coordinated grant management.</a:t>
          </a:r>
        </a:p>
      </dgm:t>
    </dgm:pt>
    <dgm:pt modelId="{2826BE9F-C35A-4BFA-9E18-7CC2C95023FD}" type="parTrans" cxnId="{C17ED1C5-66E4-492F-8E84-1EF070130FD1}">
      <dgm:prSet/>
      <dgm:spPr/>
      <dgm:t>
        <a:bodyPr/>
        <a:lstStyle/>
        <a:p>
          <a:endParaRPr lang="en-US"/>
        </a:p>
      </dgm:t>
    </dgm:pt>
    <dgm:pt modelId="{9155476F-E1E7-4FA9-B0F8-269076B711CC}" type="sibTrans" cxnId="{C17ED1C5-66E4-492F-8E84-1EF070130FD1}">
      <dgm:prSet/>
      <dgm:spPr/>
      <dgm:t>
        <a:bodyPr/>
        <a:lstStyle/>
        <a:p>
          <a:endParaRPr lang="en-US"/>
        </a:p>
      </dgm:t>
    </dgm:pt>
    <dgm:pt modelId="{EBE5DDD1-0352-4183-91EF-70B885878A86}" type="pres">
      <dgm:prSet presAssocID="{BFD1760E-0B25-4903-B575-CA2C21AE1433}" presName="root" presStyleCnt="0">
        <dgm:presLayoutVars>
          <dgm:dir/>
          <dgm:resizeHandles val="exact"/>
        </dgm:presLayoutVars>
      </dgm:prSet>
      <dgm:spPr/>
    </dgm:pt>
    <dgm:pt modelId="{2C448003-1402-4063-88A8-D9FA28FA9584}" type="pres">
      <dgm:prSet presAssocID="{5854ABC6-B4A3-451D-A6CF-AA61D5DEE831}" presName="compNode" presStyleCnt="0"/>
      <dgm:spPr/>
    </dgm:pt>
    <dgm:pt modelId="{7830D807-4263-497A-8055-83CC241BFF0B}" type="pres">
      <dgm:prSet presAssocID="{5854ABC6-B4A3-451D-A6CF-AA61D5DEE831}" presName="iconRect" presStyleLbl="node1" presStyleIdx="0" presStyleCnt="2" custLinFactNeighborY="-6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C52B7E67-203E-450A-B420-4DC0EBD26D98}" type="pres">
      <dgm:prSet presAssocID="{5854ABC6-B4A3-451D-A6CF-AA61D5DEE831}" presName="spaceRect" presStyleCnt="0"/>
      <dgm:spPr/>
    </dgm:pt>
    <dgm:pt modelId="{5D106274-E5D0-4170-94F3-CA6A2C11F8E2}" type="pres">
      <dgm:prSet presAssocID="{5854ABC6-B4A3-451D-A6CF-AA61D5DEE831}" presName="textRect" presStyleLbl="revTx" presStyleIdx="0" presStyleCnt="2">
        <dgm:presLayoutVars>
          <dgm:chMax val="1"/>
          <dgm:chPref val="1"/>
        </dgm:presLayoutVars>
      </dgm:prSet>
      <dgm:spPr/>
    </dgm:pt>
    <dgm:pt modelId="{AA1E7924-ADBA-456C-B983-BEF8DBB9652F}" type="pres">
      <dgm:prSet presAssocID="{661B2475-AE07-4F40-BC47-F5C6548E1F14}" presName="sibTrans" presStyleCnt="0"/>
      <dgm:spPr/>
    </dgm:pt>
    <dgm:pt modelId="{2CFD5809-B7DF-46F6-A44B-A9456DFEA0F2}" type="pres">
      <dgm:prSet presAssocID="{608BB9C9-6E53-41FE-8D06-7BD6A9E1AE5C}" presName="compNode" presStyleCnt="0"/>
      <dgm:spPr/>
    </dgm:pt>
    <dgm:pt modelId="{AAB242E0-D845-4364-8AAE-C0251E9958B9}" type="pres">
      <dgm:prSet presAssocID="{608BB9C9-6E53-41FE-8D06-7BD6A9E1AE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ey"/>
        </a:ext>
      </dgm:extLst>
    </dgm:pt>
    <dgm:pt modelId="{9BEF4669-5B05-4F0C-8368-3CBDD944D9CD}" type="pres">
      <dgm:prSet presAssocID="{608BB9C9-6E53-41FE-8D06-7BD6A9E1AE5C}" presName="spaceRect" presStyleCnt="0"/>
      <dgm:spPr/>
    </dgm:pt>
    <dgm:pt modelId="{FA1581C3-84D1-402B-871C-BE38956BE3E0}" type="pres">
      <dgm:prSet presAssocID="{608BB9C9-6E53-41FE-8D06-7BD6A9E1AE5C}" presName="textRect" presStyleLbl="revTx" presStyleIdx="1" presStyleCnt="2">
        <dgm:presLayoutVars>
          <dgm:chMax val="1"/>
          <dgm:chPref val="1"/>
        </dgm:presLayoutVars>
      </dgm:prSet>
      <dgm:spPr/>
    </dgm:pt>
  </dgm:ptLst>
  <dgm:cxnLst>
    <dgm:cxn modelId="{9D832702-10B8-433B-B512-D2D5DD867288}" type="presOf" srcId="{BFD1760E-0B25-4903-B575-CA2C21AE1433}" destId="{EBE5DDD1-0352-4183-91EF-70B885878A86}" srcOrd="0" destOrd="0" presId="urn:microsoft.com/office/officeart/2018/2/layout/IconLabelList"/>
    <dgm:cxn modelId="{472F2231-D680-4D99-88BA-61C022379146}" srcId="{BFD1760E-0B25-4903-B575-CA2C21AE1433}" destId="{5854ABC6-B4A3-451D-A6CF-AA61D5DEE831}" srcOrd="0" destOrd="0" parTransId="{80B02ACD-1B22-45E5-91EC-984EAA7EAEEF}" sibTransId="{661B2475-AE07-4F40-BC47-F5C6548E1F14}"/>
    <dgm:cxn modelId="{3C8FE55B-FB6C-4493-8731-F774955BD981}" type="presOf" srcId="{608BB9C9-6E53-41FE-8D06-7BD6A9E1AE5C}" destId="{FA1581C3-84D1-402B-871C-BE38956BE3E0}" srcOrd="0" destOrd="0" presId="urn:microsoft.com/office/officeart/2018/2/layout/IconLabelList"/>
    <dgm:cxn modelId="{C17ED1C5-66E4-492F-8E84-1EF070130FD1}" srcId="{BFD1760E-0B25-4903-B575-CA2C21AE1433}" destId="{608BB9C9-6E53-41FE-8D06-7BD6A9E1AE5C}" srcOrd="1" destOrd="0" parTransId="{2826BE9F-C35A-4BFA-9E18-7CC2C95023FD}" sibTransId="{9155476F-E1E7-4FA9-B0F8-269076B711CC}"/>
    <dgm:cxn modelId="{AA2F56F7-A3E0-480A-B94C-35A90C10BC37}" type="presOf" srcId="{5854ABC6-B4A3-451D-A6CF-AA61D5DEE831}" destId="{5D106274-E5D0-4170-94F3-CA6A2C11F8E2}" srcOrd="0" destOrd="0" presId="urn:microsoft.com/office/officeart/2018/2/layout/IconLabelList"/>
    <dgm:cxn modelId="{E906D20B-9A22-48A0-8F3F-A5FCA9EA2687}" type="presParOf" srcId="{EBE5DDD1-0352-4183-91EF-70B885878A86}" destId="{2C448003-1402-4063-88A8-D9FA28FA9584}" srcOrd="0" destOrd="0" presId="urn:microsoft.com/office/officeart/2018/2/layout/IconLabelList"/>
    <dgm:cxn modelId="{61D2322D-9998-4C8D-B59A-20E81F67CA63}" type="presParOf" srcId="{2C448003-1402-4063-88A8-D9FA28FA9584}" destId="{7830D807-4263-497A-8055-83CC241BFF0B}" srcOrd="0" destOrd="0" presId="urn:microsoft.com/office/officeart/2018/2/layout/IconLabelList"/>
    <dgm:cxn modelId="{85D4C984-3C50-4F1B-B914-86054760FA5E}" type="presParOf" srcId="{2C448003-1402-4063-88A8-D9FA28FA9584}" destId="{C52B7E67-203E-450A-B420-4DC0EBD26D98}" srcOrd="1" destOrd="0" presId="urn:microsoft.com/office/officeart/2018/2/layout/IconLabelList"/>
    <dgm:cxn modelId="{07DE9F5E-BB44-40AF-AD98-A2BFF0BB49A4}" type="presParOf" srcId="{2C448003-1402-4063-88A8-D9FA28FA9584}" destId="{5D106274-E5D0-4170-94F3-CA6A2C11F8E2}" srcOrd="2" destOrd="0" presId="urn:microsoft.com/office/officeart/2018/2/layout/IconLabelList"/>
    <dgm:cxn modelId="{2E854CDB-8D7A-4B3F-B5CF-DECBA5575659}" type="presParOf" srcId="{EBE5DDD1-0352-4183-91EF-70B885878A86}" destId="{AA1E7924-ADBA-456C-B983-BEF8DBB9652F}" srcOrd="1" destOrd="0" presId="urn:microsoft.com/office/officeart/2018/2/layout/IconLabelList"/>
    <dgm:cxn modelId="{2DC3769A-98B7-48EE-8A80-6BB4CABD5A08}" type="presParOf" srcId="{EBE5DDD1-0352-4183-91EF-70B885878A86}" destId="{2CFD5809-B7DF-46F6-A44B-A9456DFEA0F2}" srcOrd="2" destOrd="0" presId="urn:microsoft.com/office/officeart/2018/2/layout/IconLabelList"/>
    <dgm:cxn modelId="{1CE5CFC0-72C5-4D67-8960-85E61316134B}" type="presParOf" srcId="{2CFD5809-B7DF-46F6-A44B-A9456DFEA0F2}" destId="{AAB242E0-D845-4364-8AAE-C0251E9958B9}" srcOrd="0" destOrd="0" presId="urn:microsoft.com/office/officeart/2018/2/layout/IconLabelList"/>
    <dgm:cxn modelId="{A9D4C59E-B4E1-4184-8226-0312EDA3AF12}" type="presParOf" srcId="{2CFD5809-B7DF-46F6-A44B-A9456DFEA0F2}" destId="{9BEF4669-5B05-4F0C-8368-3CBDD944D9CD}" srcOrd="1" destOrd="0" presId="urn:microsoft.com/office/officeart/2018/2/layout/IconLabelList"/>
    <dgm:cxn modelId="{30EB25E0-C3E1-4A8B-AF67-51455948DC2A}" type="presParOf" srcId="{2CFD5809-B7DF-46F6-A44B-A9456DFEA0F2}" destId="{FA1581C3-84D1-402B-871C-BE38956BE3E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D31F55-C108-4D8D-B3E4-63CBAA00A20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A2981C2-7C90-4C87-81C6-71F9E99317FD}">
      <dgm:prSet/>
      <dgm:spPr/>
      <dgm:t>
        <a:bodyPr/>
        <a:lstStyle/>
        <a:p>
          <a:pPr>
            <a:lnSpc>
              <a:spcPct val="100000"/>
            </a:lnSpc>
          </a:pPr>
          <a:r>
            <a:rPr lang="en-US" dirty="0"/>
            <a:t>Grantees and Project Sponsors - Regularly train program staff on P &amp; P</a:t>
          </a:r>
        </a:p>
      </dgm:t>
    </dgm:pt>
    <dgm:pt modelId="{CA626E88-FC1F-4F8B-A58F-4903976129CD}" type="parTrans" cxnId="{BCFCDEA8-FC9A-41CF-A5E8-8BB23B063EBA}">
      <dgm:prSet/>
      <dgm:spPr/>
      <dgm:t>
        <a:bodyPr/>
        <a:lstStyle/>
        <a:p>
          <a:endParaRPr lang="en-US"/>
        </a:p>
      </dgm:t>
    </dgm:pt>
    <dgm:pt modelId="{DA9C96FE-06DF-48AD-8EC2-39F45A1251B5}" type="sibTrans" cxnId="{BCFCDEA8-FC9A-41CF-A5E8-8BB23B063EBA}">
      <dgm:prSet/>
      <dgm:spPr/>
      <dgm:t>
        <a:bodyPr/>
        <a:lstStyle/>
        <a:p>
          <a:endParaRPr lang="en-US"/>
        </a:p>
      </dgm:t>
    </dgm:pt>
    <dgm:pt modelId="{C5DA7ADF-E5AA-4275-8F0B-58D700187A73}">
      <dgm:prSet/>
      <dgm:spPr/>
      <dgm:t>
        <a:bodyPr/>
        <a:lstStyle/>
        <a:p>
          <a:pPr>
            <a:lnSpc>
              <a:spcPct val="100000"/>
            </a:lnSpc>
          </a:pPr>
          <a:r>
            <a:rPr lang="en-US"/>
            <a:t>Cross-Train with Other Program or Department Staff</a:t>
          </a:r>
        </a:p>
      </dgm:t>
    </dgm:pt>
    <dgm:pt modelId="{647BAB30-A702-4DEF-B4E2-9009840CF58A}" type="parTrans" cxnId="{EC57F20E-3F66-4339-A34B-8F323292EEF6}">
      <dgm:prSet/>
      <dgm:spPr/>
      <dgm:t>
        <a:bodyPr/>
        <a:lstStyle/>
        <a:p>
          <a:endParaRPr lang="en-US"/>
        </a:p>
      </dgm:t>
    </dgm:pt>
    <dgm:pt modelId="{C630A693-68B8-4428-93D7-7FCF79F33D1B}" type="sibTrans" cxnId="{EC57F20E-3F66-4339-A34B-8F323292EEF6}">
      <dgm:prSet/>
      <dgm:spPr/>
      <dgm:t>
        <a:bodyPr/>
        <a:lstStyle/>
        <a:p>
          <a:endParaRPr lang="en-US"/>
        </a:p>
      </dgm:t>
    </dgm:pt>
    <dgm:pt modelId="{151A788B-9D1C-49C4-83AF-58190CC7AF6A}">
      <dgm:prSet/>
      <dgm:spPr/>
      <dgm:t>
        <a:bodyPr/>
        <a:lstStyle/>
        <a:p>
          <a:pPr>
            <a:lnSpc>
              <a:spcPct val="100000"/>
            </a:lnSpc>
          </a:pPr>
          <a:endParaRPr lang="en-US" dirty="0"/>
        </a:p>
      </dgm:t>
    </dgm:pt>
    <dgm:pt modelId="{F3F95C03-918F-4645-81F7-D6BC1DFA24DE}" type="parTrans" cxnId="{F3941923-1AED-4BE2-93B7-85B51A60EB3E}">
      <dgm:prSet/>
      <dgm:spPr/>
      <dgm:t>
        <a:bodyPr/>
        <a:lstStyle/>
        <a:p>
          <a:endParaRPr lang="en-US"/>
        </a:p>
      </dgm:t>
    </dgm:pt>
    <dgm:pt modelId="{BF4510E5-AE96-4A91-AA22-ED365C215E84}" type="sibTrans" cxnId="{F3941923-1AED-4BE2-93B7-85B51A60EB3E}">
      <dgm:prSet/>
      <dgm:spPr/>
      <dgm:t>
        <a:bodyPr/>
        <a:lstStyle/>
        <a:p>
          <a:endParaRPr lang="en-US"/>
        </a:p>
      </dgm:t>
    </dgm:pt>
    <dgm:pt modelId="{4A8C53AA-D426-4484-9779-D508F9AADADF}">
      <dgm:prSet/>
      <dgm:spPr/>
      <dgm:t>
        <a:bodyPr/>
        <a:lstStyle/>
        <a:p>
          <a:pPr>
            <a:lnSpc>
              <a:spcPct val="100000"/>
            </a:lnSpc>
          </a:pPr>
          <a:r>
            <a:rPr lang="en-US"/>
            <a:t>Make Materials Available to Community Partners</a:t>
          </a:r>
        </a:p>
      </dgm:t>
    </dgm:pt>
    <dgm:pt modelId="{C9C3D0AA-4AD1-4CB6-8B34-AF8CE41B57BD}" type="parTrans" cxnId="{3F630700-D432-4BB6-9A29-44DE877CD6ED}">
      <dgm:prSet/>
      <dgm:spPr/>
      <dgm:t>
        <a:bodyPr/>
        <a:lstStyle/>
        <a:p>
          <a:endParaRPr lang="en-US"/>
        </a:p>
      </dgm:t>
    </dgm:pt>
    <dgm:pt modelId="{EA1BB421-29EE-4582-9272-D4D7D9C75A79}" type="sibTrans" cxnId="{3F630700-D432-4BB6-9A29-44DE877CD6ED}">
      <dgm:prSet/>
      <dgm:spPr/>
      <dgm:t>
        <a:bodyPr/>
        <a:lstStyle/>
        <a:p>
          <a:endParaRPr lang="en-US"/>
        </a:p>
      </dgm:t>
    </dgm:pt>
    <dgm:pt modelId="{8EB69748-B4EB-4C9D-9F52-46D3DAE986D6}" type="pres">
      <dgm:prSet presAssocID="{9AD31F55-C108-4D8D-B3E4-63CBAA00A204}" presName="root" presStyleCnt="0">
        <dgm:presLayoutVars>
          <dgm:dir/>
          <dgm:resizeHandles val="exact"/>
        </dgm:presLayoutVars>
      </dgm:prSet>
      <dgm:spPr/>
    </dgm:pt>
    <dgm:pt modelId="{A9AA7D81-3BBB-460B-BED1-256786051C0A}" type="pres">
      <dgm:prSet presAssocID="{7A2981C2-7C90-4C87-81C6-71F9E99317FD}" presName="compNode" presStyleCnt="0"/>
      <dgm:spPr/>
    </dgm:pt>
    <dgm:pt modelId="{7717F32A-3E6E-4958-97BE-B8BD74546BF4}" type="pres">
      <dgm:prSet presAssocID="{7A2981C2-7C90-4C87-81C6-71F9E99317FD}" presName="bgRect" presStyleLbl="bgShp" presStyleIdx="0" presStyleCnt="3"/>
      <dgm:spPr/>
    </dgm:pt>
    <dgm:pt modelId="{C0F73727-42C7-4CAE-A194-7F54E9601E79}" type="pres">
      <dgm:prSet presAssocID="{7A2981C2-7C90-4C87-81C6-71F9E99317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16F77A9B-0918-411F-9FC8-F73BA45B49A6}" type="pres">
      <dgm:prSet presAssocID="{7A2981C2-7C90-4C87-81C6-71F9E99317FD}" presName="spaceRect" presStyleCnt="0"/>
      <dgm:spPr/>
    </dgm:pt>
    <dgm:pt modelId="{D0C15D35-CBEF-4755-8B69-9ADAA0E04C85}" type="pres">
      <dgm:prSet presAssocID="{7A2981C2-7C90-4C87-81C6-71F9E99317FD}" presName="parTx" presStyleLbl="revTx" presStyleIdx="0" presStyleCnt="4">
        <dgm:presLayoutVars>
          <dgm:chMax val="0"/>
          <dgm:chPref val="0"/>
        </dgm:presLayoutVars>
      </dgm:prSet>
      <dgm:spPr/>
    </dgm:pt>
    <dgm:pt modelId="{DBF7DC48-08BE-4542-89D9-C1F32A664F31}" type="pres">
      <dgm:prSet presAssocID="{DA9C96FE-06DF-48AD-8EC2-39F45A1251B5}" presName="sibTrans" presStyleCnt="0"/>
      <dgm:spPr/>
    </dgm:pt>
    <dgm:pt modelId="{80509479-2D33-482A-900F-E53A69684D6E}" type="pres">
      <dgm:prSet presAssocID="{C5DA7ADF-E5AA-4275-8F0B-58D700187A73}" presName="compNode" presStyleCnt="0"/>
      <dgm:spPr/>
    </dgm:pt>
    <dgm:pt modelId="{14CBD2F7-6CC1-4C34-A935-036B15361A48}" type="pres">
      <dgm:prSet presAssocID="{C5DA7ADF-E5AA-4275-8F0B-58D700187A73}" presName="bgRect" presStyleLbl="bgShp" presStyleIdx="1" presStyleCnt="3" custLinFactNeighborX="0" custLinFactNeighborY="-1708"/>
      <dgm:spPr/>
    </dgm:pt>
    <dgm:pt modelId="{1E7E6FD0-1E16-405D-902D-4DD8CFF53699}" type="pres">
      <dgm:prSet presAssocID="{C5DA7ADF-E5AA-4275-8F0B-58D700187A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EA268D38-EB4E-4D63-8BBD-ADF39C9C0D1F}" type="pres">
      <dgm:prSet presAssocID="{C5DA7ADF-E5AA-4275-8F0B-58D700187A73}" presName="spaceRect" presStyleCnt="0"/>
      <dgm:spPr/>
    </dgm:pt>
    <dgm:pt modelId="{56C27F6A-4DBE-4EB2-8148-0A806F4EC8C2}" type="pres">
      <dgm:prSet presAssocID="{C5DA7ADF-E5AA-4275-8F0B-58D700187A73}" presName="parTx" presStyleLbl="revTx" presStyleIdx="1" presStyleCnt="4">
        <dgm:presLayoutVars>
          <dgm:chMax val="0"/>
          <dgm:chPref val="0"/>
        </dgm:presLayoutVars>
      </dgm:prSet>
      <dgm:spPr/>
    </dgm:pt>
    <dgm:pt modelId="{B78BEDAF-3882-4DE8-A295-B64BE30CFFDB}" type="pres">
      <dgm:prSet presAssocID="{C5DA7ADF-E5AA-4275-8F0B-58D700187A73}" presName="desTx" presStyleLbl="revTx" presStyleIdx="2" presStyleCnt="4">
        <dgm:presLayoutVars/>
      </dgm:prSet>
      <dgm:spPr/>
    </dgm:pt>
    <dgm:pt modelId="{7D678B15-2CB1-42BD-A178-3768FC8FDA67}" type="pres">
      <dgm:prSet presAssocID="{C630A693-68B8-4428-93D7-7FCF79F33D1B}" presName="sibTrans" presStyleCnt="0"/>
      <dgm:spPr/>
    </dgm:pt>
    <dgm:pt modelId="{7DE530F4-3B3C-451A-B8BD-DCC9E78E56C3}" type="pres">
      <dgm:prSet presAssocID="{4A8C53AA-D426-4484-9779-D508F9AADADF}" presName="compNode" presStyleCnt="0"/>
      <dgm:spPr/>
    </dgm:pt>
    <dgm:pt modelId="{0582007E-C3AA-45B6-A660-267369230235}" type="pres">
      <dgm:prSet presAssocID="{4A8C53AA-D426-4484-9779-D508F9AADADF}" presName="bgRect" presStyleLbl="bgShp" presStyleIdx="2" presStyleCnt="3"/>
      <dgm:spPr/>
    </dgm:pt>
    <dgm:pt modelId="{17767408-7D93-44CB-986D-438B90875DD8}" type="pres">
      <dgm:prSet presAssocID="{4A8C53AA-D426-4484-9779-D508F9AADA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110DFE8E-B690-4B92-960E-883D14153217}" type="pres">
      <dgm:prSet presAssocID="{4A8C53AA-D426-4484-9779-D508F9AADADF}" presName="spaceRect" presStyleCnt="0"/>
      <dgm:spPr/>
    </dgm:pt>
    <dgm:pt modelId="{66DA3212-7A4D-4CE8-833E-FB828BB9BD32}" type="pres">
      <dgm:prSet presAssocID="{4A8C53AA-D426-4484-9779-D508F9AADADF}" presName="parTx" presStyleLbl="revTx" presStyleIdx="3" presStyleCnt="4">
        <dgm:presLayoutVars>
          <dgm:chMax val="0"/>
          <dgm:chPref val="0"/>
        </dgm:presLayoutVars>
      </dgm:prSet>
      <dgm:spPr/>
    </dgm:pt>
  </dgm:ptLst>
  <dgm:cxnLst>
    <dgm:cxn modelId="{3F630700-D432-4BB6-9A29-44DE877CD6ED}" srcId="{9AD31F55-C108-4D8D-B3E4-63CBAA00A204}" destId="{4A8C53AA-D426-4484-9779-D508F9AADADF}" srcOrd="2" destOrd="0" parTransId="{C9C3D0AA-4AD1-4CB6-8B34-AF8CE41B57BD}" sibTransId="{EA1BB421-29EE-4582-9272-D4D7D9C75A79}"/>
    <dgm:cxn modelId="{EC57F20E-3F66-4339-A34B-8F323292EEF6}" srcId="{9AD31F55-C108-4D8D-B3E4-63CBAA00A204}" destId="{C5DA7ADF-E5AA-4275-8F0B-58D700187A73}" srcOrd="1" destOrd="0" parTransId="{647BAB30-A702-4DEF-B4E2-9009840CF58A}" sibTransId="{C630A693-68B8-4428-93D7-7FCF79F33D1B}"/>
    <dgm:cxn modelId="{F3941923-1AED-4BE2-93B7-85B51A60EB3E}" srcId="{C5DA7ADF-E5AA-4275-8F0B-58D700187A73}" destId="{151A788B-9D1C-49C4-83AF-58190CC7AF6A}" srcOrd="0" destOrd="0" parTransId="{F3F95C03-918F-4645-81F7-D6BC1DFA24DE}" sibTransId="{BF4510E5-AE96-4A91-AA22-ED365C215E84}"/>
    <dgm:cxn modelId="{47A66247-1768-446B-AE21-DC15391E2566}" type="presOf" srcId="{4A8C53AA-D426-4484-9779-D508F9AADADF}" destId="{66DA3212-7A4D-4CE8-833E-FB828BB9BD32}" srcOrd="0" destOrd="0" presId="urn:microsoft.com/office/officeart/2018/2/layout/IconVerticalSolidList"/>
    <dgm:cxn modelId="{1CF8B3A1-7C61-463E-9DD1-627DDB2BE265}" type="presOf" srcId="{7A2981C2-7C90-4C87-81C6-71F9E99317FD}" destId="{D0C15D35-CBEF-4755-8B69-9ADAA0E04C85}" srcOrd="0" destOrd="0" presId="urn:microsoft.com/office/officeart/2018/2/layout/IconVerticalSolidList"/>
    <dgm:cxn modelId="{BCFCDEA8-FC9A-41CF-A5E8-8BB23B063EBA}" srcId="{9AD31F55-C108-4D8D-B3E4-63CBAA00A204}" destId="{7A2981C2-7C90-4C87-81C6-71F9E99317FD}" srcOrd="0" destOrd="0" parTransId="{CA626E88-FC1F-4F8B-A58F-4903976129CD}" sibTransId="{DA9C96FE-06DF-48AD-8EC2-39F45A1251B5}"/>
    <dgm:cxn modelId="{76D576B0-248D-4780-BC39-2428450B4905}" type="presOf" srcId="{9AD31F55-C108-4D8D-B3E4-63CBAA00A204}" destId="{8EB69748-B4EB-4C9D-9F52-46D3DAE986D6}" srcOrd="0" destOrd="0" presId="urn:microsoft.com/office/officeart/2018/2/layout/IconVerticalSolidList"/>
    <dgm:cxn modelId="{D67DD3BE-A80B-403B-8317-71FB091E1405}" type="presOf" srcId="{C5DA7ADF-E5AA-4275-8F0B-58D700187A73}" destId="{56C27F6A-4DBE-4EB2-8148-0A806F4EC8C2}" srcOrd="0" destOrd="0" presId="urn:microsoft.com/office/officeart/2018/2/layout/IconVerticalSolidList"/>
    <dgm:cxn modelId="{55A6C4D9-2D61-44EE-B9FD-264282A08069}" type="presOf" srcId="{151A788B-9D1C-49C4-83AF-58190CC7AF6A}" destId="{B78BEDAF-3882-4DE8-A295-B64BE30CFFDB}" srcOrd="0" destOrd="0" presId="urn:microsoft.com/office/officeart/2018/2/layout/IconVerticalSolidList"/>
    <dgm:cxn modelId="{222A3CF3-0535-4B51-A59E-B1EF0BF3F14B}" type="presParOf" srcId="{8EB69748-B4EB-4C9D-9F52-46D3DAE986D6}" destId="{A9AA7D81-3BBB-460B-BED1-256786051C0A}" srcOrd="0" destOrd="0" presId="urn:microsoft.com/office/officeart/2018/2/layout/IconVerticalSolidList"/>
    <dgm:cxn modelId="{31EB1C7A-FDC9-4D3F-8ECB-279D779E677E}" type="presParOf" srcId="{A9AA7D81-3BBB-460B-BED1-256786051C0A}" destId="{7717F32A-3E6E-4958-97BE-B8BD74546BF4}" srcOrd="0" destOrd="0" presId="urn:microsoft.com/office/officeart/2018/2/layout/IconVerticalSolidList"/>
    <dgm:cxn modelId="{48D9727C-1785-4211-9B40-948A55D990D2}" type="presParOf" srcId="{A9AA7D81-3BBB-460B-BED1-256786051C0A}" destId="{C0F73727-42C7-4CAE-A194-7F54E9601E79}" srcOrd="1" destOrd="0" presId="urn:microsoft.com/office/officeart/2018/2/layout/IconVerticalSolidList"/>
    <dgm:cxn modelId="{B72CA3E7-164F-41E2-B9CD-746EB8C66D72}" type="presParOf" srcId="{A9AA7D81-3BBB-460B-BED1-256786051C0A}" destId="{16F77A9B-0918-411F-9FC8-F73BA45B49A6}" srcOrd="2" destOrd="0" presId="urn:microsoft.com/office/officeart/2018/2/layout/IconVerticalSolidList"/>
    <dgm:cxn modelId="{E5168A4F-ABFC-4EA0-A2F0-22BD666F0B7F}" type="presParOf" srcId="{A9AA7D81-3BBB-460B-BED1-256786051C0A}" destId="{D0C15D35-CBEF-4755-8B69-9ADAA0E04C85}" srcOrd="3" destOrd="0" presId="urn:microsoft.com/office/officeart/2018/2/layout/IconVerticalSolidList"/>
    <dgm:cxn modelId="{A80FBF37-CFF2-434D-A191-51EA4BA43140}" type="presParOf" srcId="{8EB69748-B4EB-4C9D-9F52-46D3DAE986D6}" destId="{DBF7DC48-08BE-4542-89D9-C1F32A664F31}" srcOrd="1" destOrd="0" presId="urn:microsoft.com/office/officeart/2018/2/layout/IconVerticalSolidList"/>
    <dgm:cxn modelId="{3C31EB1A-6857-4ADC-A1C8-824A80EB1FA0}" type="presParOf" srcId="{8EB69748-B4EB-4C9D-9F52-46D3DAE986D6}" destId="{80509479-2D33-482A-900F-E53A69684D6E}" srcOrd="2" destOrd="0" presId="urn:microsoft.com/office/officeart/2018/2/layout/IconVerticalSolidList"/>
    <dgm:cxn modelId="{C6003D21-082E-4711-A8A9-6A7827D210B7}" type="presParOf" srcId="{80509479-2D33-482A-900F-E53A69684D6E}" destId="{14CBD2F7-6CC1-4C34-A935-036B15361A48}" srcOrd="0" destOrd="0" presId="urn:microsoft.com/office/officeart/2018/2/layout/IconVerticalSolidList"/>
    <dgm:cxn modelId="{7F4A9F5C-3E4D-4480-8BBC-A717BDE72389}" type="presParOf" srcId="{80509479-2D33-482A-900F-E53A69684D6E}" destId="{1E7E6FD0-1E16-405D-902D-4DD8CFF53699}" srcOrd="1" destOrd="0" presId="urn:microsoft.com/office/officeart/2018/2/layout/IconVerticalSolidList"/>
    <dgm:cxn modelId="{2439E4A8-0AA2-43CC-81A8-D245AE551B24}" type="presParOf" srcId="{80509479-2D33-482A-900F-E53A69684D6E}" destId="{EA268D38-EB4E-4D63-8BBD-ADF39C9C0D1F}" srcOrd="2" destOrd="0" presId="urn:microsoft.com/office/officeart/2018/2/layout/IconVerticalSolidList"/>
    <dgm:cxn modelId="{3D4489BA-0DCA-4AD9-83FF-099EC87F3621}" type="presParOf" srcId="{80509479-2D33-482A-900F-E53A69684D6E}" destId="{56C27F6A-4DBE-4EB2-8148-0A806F4EC8C2}" srcOrd="3" destOrd="0" presId="urn:microsoft.com/office/officeart/2018/2/layout/IconVerticalSolidList"/>
    <dgm:cxn modelId="{AC3F09DC-DDB7-4EA0-81F0-F199AE69F6A0}" type="presParOf" srcId="{80509479-2D33-482A-900F-E53A69684D6E}" destId="{B78BEDAF-3882-4DE8-A295-B64BE30CFFDB}" srcOrd="4" destOrd="0" presId="urn:microsoft.com/office/officeart/2018/2/layout/IconVerticalSolidList"/>
    <dgm:cxn modelId="{D9D8163C-47C7-4BB0-BC0E-8038203078B8}" type="presParOf" srcId="{8EB69748-B4EB-4C9D-9F52-46D3DAE986D6}" destId="{7D678B15-2CB1-42BD-A178-3768FC8FDA67}" srcOrd="3" destOrd="0" presId="urn:microsoft.com/office/officeart/2018/2/layout/IconVerticalSolidList"/>
    <dgm:cxn modelId="{8981D097-49A3-4E85-B173-76CC656A713B}" type="presParOf" srcId="{8EB69748-B4EB-4C9D-9F52-46D3DAE986D6}" destId="{7DE530F4-3B3C-451A-B8BD-DCC9E78E56C3}" srcOrd="4" destOrd="0" presId="urn:microsoft.com/office/officeart/2018/2/layout/IconVerticalSolidList"/>
    <dgm:cxn modelId="{9D68CF4F-96DF-473B-8BBC-638FE4D822C3}" type="presParOf" srcId="{7DE530F4-3B3C-451A-B8BD-DCC9E78E56C3}" destId="{0582007E-C3AA-45B6-A660-267369230235}" srcOrd="0" destOrd="0" presId="urn:microsoft.com/office/officeart/2018/2/layout/IconVerticalSolidList"/>
    <dgm:cxn modelId="{76F24AC9-43A6-49CA-9481-E181A87D0650}" type="presParOf" srcId="{7DE530F4-3B3C-451A-B8BD-DCC9E78E56C3}" destId="{17767408-7D93-44CB-986D-438B90875DD8}" srcOrd="1" destOrd="0" presId="urn:microsoft.com/office/officeart/2018/2/layout/IconVerticalSolidList"/>
    <dgm:cxn modelId="{F33ABA31-9A23-4A4E-913E-6C0707B6D979}" type="presParOf" srcId="{7DE530F4-3B3C-451A-B8BD-DCC9E78E56C3}" destId="{110DFE8E-B690-4B92-960E-883D14153217}" srcOrd="2" destOrd="0" presId="urn:microsoft.com/office/officeart/2018/2/layout/IconVerticalSolidList"/>
    <dgm:cxn modelId="{4A224FA0-C2D3-4565-8485-79291858E69D}" type="presParOf" srcId="{7DE530F4-3B3C-451A-B8BD-DCC9E78E56C3}" destId="{66DA3212-7A4D-4CE8-833E-FB828BB9BD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7A9E21-45CC-4B54-9789-3013F2F5BBC0}" type="doc">
      <dgm:prSet loTypeId="urn:microsoft.com/office/officeart/2018/2/layout/IconLabelList" loCatId="icon" qsTypeId="urn:microsoft.com/office/officeart/2005/8/quickstyle/simple5" qsCatId="simple" csTypeId="urn:microsoft.com/office/officeart/2005/8/colors/accent0_3" csCatId="mainScheme" phldr="1"/>
      <dgm:spPr/>
      <dgm:t>
        <a:bodyPr/>
        <a:lstStyle/>
        <a:p>
          <a:endParaRPr lang="en-US"/>
        </a:p>
      </dgm:t>
    </dgm:pt>
    <dgm:pt modelId="{D201D042-1119-45E5-A255-FC130EDBF78E}">
      <dgm:prSet/>
      <dgm:spPr/>
      <dgm:t>
        <a:bodyPr/>
        <a:lstStyle/>
        <a:p>
          <a:pPr>
            <a:lnSpc>
              <a:spcPct val="100000"/>
            </a:lnSpc>
          </a:pPr>
          <a:r>
            <a:rPr lang="en-US" dirty="0"/>
            <a:t>Review and Update P &amp; P Regularly</a:t>
          </a:r>
        </a:p>
      </dgm:t>
    </dgm:pt>
    <dgm:pt modelId="{8EE19C1B-B00A-4AC7-AA8E-0EBDA290616E}" type="parTrans" cxnId="{50B4B537-3458-4004-8BBD-1ED2C04E2FB5}">
      <dgm:prSet/>
      <dgm:spPr/>
      <dgm:t>
        <a:bodyPr/>
        <a:lstStyle/>
        <a:p>
          <a:endParaRPr lang="en-US" sz="2000"/>
        </a:p>
      </dgm:t>
    </dgm:pt>
    <dgm:pt modelId="{B3C4ADE0-9B1B-41AF-A90E-3D6C560F23EA}" type="sibTrans" cxnId="{50B4B537-3458-4004-8BBD-1ED2C04E2FB5}">
      <dgm:prSet/>
      <dgm:spPr/>
      <dgm:t>
        <a:bodyPr/>
        <a:lstStyle/>
        <a:p>
          <a:endParaRPr lang="en-US"/>
        </a:p>
      </dgm:t>
    </dgm:pt>
    <dgm:pt modelId="{4089F367-87F6-4788-8058-1CE049BB3359}">
      <dgm:prSet/>
      <dgm:spPr/>
      <dgm:t>
        <a:bodyPr/>
        <a:lstStyle/>
        <a:p>
          <a:pPr>
            <a:lnSpc>
              <a:spcPct val="100000"/>
            </a:lnSpc>
          </a:pPr>
          <a:r>
            <a:rPr lang="en-US"/>
            <a:t>Get some feedback from stakeholders</a:t>
          </a:r>
        </a:p>
      </dgm:t>
    </dgm:pt>
    <dgm:pt modelId="{D3CE4CDC-AFCF-4F17-84FE-A05850305433}" type="parTrans" cxnId="{C180847D-74B3-435F-BD04-5F9200DC1231}">
      <dgm:prSet/>
      <dgm:spPr/>
      <dgm:t>
        <a:bodyPr/>
        <a:lstStyle/>
        <a:p>
          <a:endParaRPr lang="en-US" sz="2000"/>
        </a:p>
      </dgm:t>
    </dgm:pt>
    <dgm:pt modelId="{BB85B062-2302-49D3-8629-753B1DF5E10F}" type="sibTrans" cxnId="{C180847D-74B3-435F-BD04-5F9200DC1231}">
      <dgm:prSet/>
      <dgm:spPr/>
      <dgm:t>
        <a:bodyPr/>
        <a:lstStyle/>
        <a:p>
          <a:endParaRPr lang="en-US"/>
        </a:p>
      </dgm:t>
    </dgm:pt>
    <dgm:pt modelId="{F36A29BD-DC71-4FB0-AF5D-BAB33E5167A5}">
      <dgm:prSet/>
      <dgm:spPr/>
      <dgm:t>
        <a:bodyPr/>
        <a:lstStyle/>
        <a:p>
          <a:pPr>
            <a:lnSpc>
              <a:spcPct val="100000"/>
            </a:lnSpc>
          </a:pPr>
          <a:r>
            <a:rPr lang="en-US"/>
            <a:t>Respond to changing conditions</a:t>
          </a:r>
        </a:p>
      </dgm:t>
    </dgm:pt>
    <dgm:pt modelId="{AC646084-22AA-4CA3-BD7F-7477427CC807}" type="parTrans" cxnId="{49B94099-6149-49F9-9841-25B9A7398EE9}">
      <dgm:prSet/>
      <dgm:spPr/>
      <dgm:t>
        <a:bodyPr/>
        <a:lstStyle/>
        <a:p>
          <a:endParaRPr lang="en-US" sz="2000"/>
        </a:p>
      </dgm:t>
    </dgm:pt>
    <dgm:pt modelId="{49D68B5C-D805-4BD0-9915-CD3BECB86585}" type="sibTrans" cxnId="{49B94099-6149-49F9-9841-25B9A7398EE9}">
      <dgm:prSet/>
      <dgm:spPr/>
      <dgm:t>
        <a:bodyPr/>
        <a:lstStyle/>
        <a:p>
          <a:endParaRPr lang="en-US"/>
        </a:p>
      </dgm:t>
    </dgm:pt>
    <dgm:pt modelId="{761B769D-AE1F-4BBF-BEA1-46DFE223B56B}" type="pres">
      <dgm:prSet presAssocID="{B47A9E21-45CC-4B54-9789-3013F2F5BBC0}" presName="root" presStyleCnt="0">
        <dgm:presLayoutVars>
          <dgm:dir/>
          <dgm:resizeHandles val="exact"/>
        </dgm:presLayoutVars>
      </dgm:prSet>
      <dgm:spPr/>
    </dgm:pt>
    <dgm:pt modelId="{CC3FC290-7F4E-431D-886A-40522A4AD6D5}" type="pres">
      <dgm:prSet presAssocID="{D201D042-1119-45E5-A255-FC130EDBF78E}" presName="compNode" presStyleCnt="0"/>
      <dgm:spPr/>
    </dgm:pt>
    <dgm:pt modelId="{91CF9727-E2B1-48E7-8A89-B3332B7AF5DC}" type="pres">
      <dgm:prSet presAssocID="{D201D042-1119-45E5-A255-FC130EDBF7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osk"/>
        </a:ext>
      </dgm:extLst>
    </dgm:pt>
    <dgm:pt modelId="{B891B99E-C31C-4096-AE9E-7DD1CB92DE0B}" type="pres">
      <dgm:prSet presAssocID="{D201D042-1119-45E5-A255-FC130EDBF78E}" presName="spaceRect" presStyleCnt="0"/>
      <dgm:spPr/>
    </dgm:pt>
    <dgm:pt modelId="{CF9E6556-794D-46A5-9321-54410E408BF6}" type="pres">
      <dgm:prSet presAssocID="{D201D042-1119-45E5-A255-FC130EDBF78E}" presName="textRect" presStyleLbl="revTx" presStyleIdx="0" presStyleCnt="3">
        <dgm:presLayoutVars>
          <dgm:chMax val="1"/>
          <dgm:chPref val="1"/>
        </dgm:presLayoutVars>
      </dgm:prSet>
      <dgm:spPr/>
    </dgm:pt>
    <dgm:pt modelId="{EB0D6170-A108-4A2B-B4F4-8BE23D390E94}" type="pres">
      <dgm:prSet presAssocID="{B3C4ADE0-9B1B-41AF-A90E-3D6C560F23EA}" presName="sibTrans" presStyleCnt="0"/>
      <dgm:spPr/>
    </dgm:pt>
    <dgm:pt modelId="{41DD275E-9C84-4638-A9E9-9F2A414ECC8B}" type="pres">
      <dgm:prSet presAssocID="{4089F367-87F6-4788-8058-1CE049BB3359}" presName="compNode" presStyleCnt="0"/>
      <dgm:spPr/>
    </dgm:pt>
    <dgm:pt modelId="{F404FE27-9FC6-43DA-97A7-6AFB5D3B3A29}" type="pres">
      <dgm:prSet presAssocID="{4089F367-87F6-4788-8058-1CE049BB33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59CF950C-03C9-49AC-B084-39DD546B74D7}" type="pres">
      <dgm:prSet presAssocID="{4089F367-87F6-4788-8058-1CE049BB3359}" presName="spaceRect" presStyleCnt="0"/>
      <dgm:spPr/>
    </dgm:pt>
    <dgm:pt modelId="{B5272CD3-A285-4F72-96AC-75708E02592A}" type="pres">
      <dgm:prSet presAssocID="{4089F367-87F6-4788-8058-1CE049BB3359}" presName="textRect" presStyleLbl="revTx" presStyleIdx="1" presStyleCnt="3">
        <dgm:presLayoutVars>
          <dgm:chMax val="1"/>
          <dgm:chPref val="1"/>
        </dgm:presLayoutVars>
      </dgm:prSet>
      <dgm:spPr/>
    </dgm:pt>
    <dgm:pt modelId="{A54D0DA9-420B-4DD7-B47E-0301B306248B}" type="pres">
      <dgm:prSet presAssocID="{BB85B062-2302-49D3-8629-753B1DF5E10F}" presName="sibTrans" presStyleCnt="0"/>
      <dgm:spPr/>
    </dgm:pt>
    <dgm:pt modelId="{33A8E68B-CCF0-4D20-8E3A-462EF4D55DCD}" type="pres">
      <dgm:prSet presAssocID="{F36A29BD-DC71-4FB0-AF5D-BAB33E5167A5}" presName="compNode" presStyleCnt="0"/>
      <dgm:spPr/>
    </dgm:pt>
    <dgm:pt modelId="{3C24DC5A-5DB9-4E1A-A908-841BBFDA969F}" type="pres">
      <dgm:prSet presAssocID="{F36A29BD-DC71-4FB0-AF5D-BAB33E5167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3974C7BC-44C7-4544-86D9-EC67C8791517}" type="pres">
      <dgm:prSet presAssocID="{F36A29BD-DC71-4FB0-AF5D-BAB33E5167A5}" presName="spaceRect" presStyleCnt="0"/>
      <dgm:spPr/>
    </dgm:pt>
    <dgm:pt modelId="{9FCFAE35-7C4E-4A29-8594-B9F2105A67E5}" type="pres">
      <dgm:prSet presAssocID="{F36A29BD-DC71-4FB0-AF5D-BAB33E5167A5}" presName="textRect" presStyleLbl="revTx" presStyleIdx="2" presStyleCnt="3">
        <dgm:presLayoutVars>
          <dgm:chMax val="1"/>
          <dgm:chPref val="1"/>
        </dgm:presLayoutVars>
      </dgm:prSet>
      <dgm:spPr/>
    </dgm:pt>
  </dgm:ptLst>
  <dgm:cxnLst>
    <dgm:cxn modelId="{77213E12-B3E0-4506-AE1D-CF7F1CC3D8E8}" type="presOf" srcId="{4089F367-87F6-4788-8058-1CE049BB3359}" destId="{B5272CD3-A285-4F72-96AC-75708E02592A}" srcOrd="0" destOrd="0" presId="urn:microsoft.com/office/officeart/2018/2/layout/IconLabelList"/>
    <dgm:cxn modelId="{50B4B537-3458-4004-8BBD-1ED2C04E2FB5}" srcId="{B47A9E21-45CC-4B54-9789-3013F2F5BBC0}" destId="{D201D042-1119-45E5-A255-FC130EDBF78E}" srcOrd="0" destOrd="0" parTransId="{8EE19C1B-B00A-4AC7-AA8E-0EBDA290616E}" sibTransId="{B3C4ADE0-9B1B-41AF-A90E-3D6C560F23EA}"/>
    <dgm:cxn modelId="{147AD96B-3A03-401D-BA6D-08B303D27FA5}" type="presOf" srcId="{D201D042-1119-45E5-A255-FC130EDBF78E}" destId="{CF9E6556-794D-46A5-9321-54410E408BF6}" srcOrd="0" destOrd="0" presId="urn:microsoft.com/office/officeart/2018/2/layout/IconLabelList"/>
    <dgm:cxn modelId="{196E3179-9046-4BB6-9AC9-FEAFE46367F1}" type="presOf" srcId="{B47A9E21-45CC-4B54-9789-3013F2F5BBC0}" destId="{761B769D-AE1F-4BBF-BEA1-46DFE223B56B}" srcOrd="0" destOrd="0" presId="urn:microsoft.com/office/officeart/2018/2/layout/IconLabelList"/>
    <dgm:cxn modelId="{C180847D-74B3-435F-BD04-5F9200DC1231}" srcId="{B47A9E21-45CC-4B54-9789-3013F2F5BBC0}" destId="{4089F367-87F6-4788-8058-1CE049BB3359}" srcOrd="1" destOrd="0" parTransId="{D3CE4CDC-AFCF-4F17-84FE-A05850305433}" sibTransId="{BB85B062-2302-49D3-8629-753B1DF5E10F}"/>
    <dgm:cxn modelId="{E4A7E682-0730-4625-967F-EBD3A1A8604F}" type="presOf" srcId="{F36A29BD-DC71-4FB0-AF5D-BAB33E5167A5}" destId="{9FCFAE35-7C4E-4A29-8594-B9F2105A67E5}" srcOrd="0" destOrd="0" presId="urn:microsoft.com/office/officeart/2018/2/layout/IconLabelList"/>
    <dgm:cxn modelId="{49B94099-6149-49F9-9841-25B9A7398EE9}" srcId="{B47A9E21-45CC-4B54-9789-3013F2F5BBC0}" destId="{F36A29BD-DC71-4FB0-AF5D-BAB33E5167A5}" srcOrd="2" destOrd="0" parTransId="{AC646084-22AA-4CA3-BD7F-7477427CC807}" sibTransId="{49D68B5C-D805-4BD0-9915-CD3BECB86585}"/>
    <dgm:cxn modelId="{28F33D2B-889B-4C07-8464-8525C584B677}" type="presParOf" srcId="{761B769D-AE1F-4BBF-BEA1-46DFE223B56B}" destId="{CC3FC290-7F4E-431D-886A-40522A4AD6D5}" srcOrd="0" destOrd="0" presId="urn:microsoft.com/office/officeart/2018/2/layout/IconLabelList"/>
    <dgm:cxn modelId="{31E1CB8C-3617-43CB-B02D-C2311E9F2EAE}" type="presParOf" srcId="{CC3FC290-7F4E-431D-886A-40522A4AD6D5}" destId="{91CF9727-E2B1-48E7-8A89-B3332B7AF5DC}" srcOrd="0" destOrd="0" presId="urn:microsoft.com/office/officeart/2018/2/layout/IconLabelList"/>
    <dgm:cxn modelId="{A1F4872E-E85A-42AC-83F4-98D6C32BAE9D}" type="presParOf" srcId="{CC3FC290-7F4E-431D-886A-40522A4AD6D5}" destId="{B891B99E-C31C-4096-AE9E-7DD1CB92DE0B}" srcOrd="1" destOrd="0" presId="urn:microsoft.com/office/officeart/2018/2/layout/IconLabelList"/>
    <dgm:cxn modelId="{ED7325F6-0FB6-4027-B207-807FE342945B}" type="presParOf" srcId="{CC3FC290-7F4E-431D-886A-40522A4AD6D5}" destId="{CF9E6556-794D-46A5-9321-54410E408BF6}" srcOrd="2" destOrd="0" presId="urn:microsoft.com/office/officeart/2018/2/layout/IconLabelList"/>
    <dgm:cxn modelId="{8C501680-E976-4CF0-A9F6-4C7E374B8582}" type="presParOf" srcId="{761B769D-AE1F-4BBF-BEA1-46DFE223B56B}" destId="{EB0D6170-A108-4A2B-B4F4-8BE23D390E94}" srcOrd="1" destOrd="0" presId="urn:microsoft.com/office/officeart/2018/2/layout/IconLabelList"/>
    <dgm:cxn modelId="{3155BD32-FEA2-4E18-80CE-C81B0756AF1D}" type="presParOf" srcId="{761B769D-AE1F-4BBF-BEA1-46DFE223B56B}" destId="{41DD275E-9C84-4638-A9E9-9F2A414ECC8B}" srcOrd="2" destOrd="0" presId="urn:microsoft.com/office/officeart/2018/2/layout/IconLabelList"/>
    <dgm:cxn modelId="{AEA88253-BE1D-41EE-8815-1E98B37F2CDD}" type="presParOf" srcId="{41DD275E-9C84-4638-A9E9-9F2A414ECC8B}" destId="{F404FE27-9FC6-43DA-97A7-6AFB5D3B3A29}" srcOrd="0" destOrd="0" presId="urn:microsoft.com/office/officeart/2018/2/layout/IconLabelList"/>
    <dgm:cxn modelId="{52C88C17-B7B5-47AF-B004-244790D37EF5}" type="presParOf" srcId="{41DD275E-9C84-4638-A9E9-9F2A414ECC8B}" destId="{59CF950C-03C9-49AC-B084-39DD546B74D7}" srcOrd="1" destOrd="0" presId="urn:microsoft.com/office/officeart/2018/2/layout/IconLabelList"/>
    <dgm:cxn modelId="{99B3DF09-41E6-41C3-BD6F-54736886511B}" type="presParOf" srcId="{41DD275E-9C84-4638-A9E9-9F2A414ECC8B}" destId="{B5272CD3-A285-4F72-96AC-75708E02592A}" srcOrd="2" destOrd="0" presId="urn:microsoft.com/office/officeart/2018/2/layout/IconLabelList"/>
    <dgm:cxn modelId="{5EC42FA1-4621-49CF-AC14-D3F16DEF5FCF}" type="presParOf" srcId="{761B769D-AE1F-4BBF-BEA1-46DFE223B56B}" destId="{A54D0DA9-420B-4DD7-B47E-0301B306248B}" srcOrd="3" destOrd="0" presId="urn:microsoft.com/office/officeart/2018/2/layout/IconLabelList"/>
    <dgm:cxn modelId="{1F8DE6E4-B934-4F65-94C9-19493C122F82}" type="presParOf" srcId="{761B769D-AE1F-4BBF-BEA1-46DFE223B56B}" destId="{33A8E68B-CCF0-4D20-8E3A-462EF4D55DCD}" srcOrd="4" destOrd="0" presId="urn:microsoft.com/office/officeart/2018/2/layout/IconLabelList"/>
    <dgm:cxn modelId="{E5601970-1F01-4B23-A063-3D41ABAD77AE}" type="presParOf" srcId="{33A8E68B-CCF0-4D20-8E3A-462EF4D55DCD}" destId="{3C24DC5A-5DB9-4E1A-A908-841BBFDA969F}" srcOrd="0" destOrd="0" presId="urn:microsoft.com/office/officeart/2018/2/layout/IconLabelList"/>
    <dgm:cxn modelId="{6D4CDE17-D072-4C64-9E93-C7B0C6347ABD}" type="presParOf" srcId="{33A8E68B-CCF0-4D20-8E3A-462EF4D55DCD}" destId="{3974C7BC-44C7-4544-86D9-EC67C8791517}" srcOrd="1" destOrd="0" presId="urn:microsoft.com/office/officeart/2018/2/layout/IconLabelList"/>
    <dgm:cxn modelId="{A6752CCA-89B3-46EB-9ABB-CE1591A3FD12}" type="presParOf" srcId="{33A8E68B-CCF0-4D20-8E3A-462EF4D55DCD}" destId="{9FCFAE35-7C4E-4A29-8594-B9F2105A67E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799D7-B01F-4A4E-9743-BABD449DCE78}">
      <dsp:nvSpPr>
        <dsp:cNvPr id="0" name=""/>
        <dsp:cNvSpPr/>
      </dsp:nvSpPr>
      <dsp:spPr>
        <a:xfrm>
          <a:off x="1025" y="796496"/>
          <a:ext cx="2577317" cy="994844"/>
        </a:xfrm>
        <a:prstGeom prst="chevron">
          <a:avLst>
            <a:gd name="adj" fmla="val 40000"/>
          </a:avLst>
        </a:prstGeom>
        <a:solidFill>
          <a:srgbClr val="FFA58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01ED949-9E4B-49D2-9B39-CD83618D9114}">
      <dsp:nvSpPr>
        <dsp:cNvPr id="0" name=""/>
        <dsp:cNvSpPr/>
      </dsp:nvSpPr>
      <dsp:spPr>
        <a:xfrm>
          <a:off x="688310" y="1045207"/>
          <a:ext cx="2176401" cy="99484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HUD Regulations </a:t>
          </a:r>
          <a:r>
            <a:rPr lang="en-US" sz="1400" kern="1200"/>
            <a:t>and Policy </a:t>
          </a:r>
          <a:r>
            <a:rPr lang="en-US" sz="1400" kern="1200" dirty="0"/>
            <a:t>Guidance</a:t>
          </a:r>
        </a:p>
      </dsp:txBody>
      <dsp:txXfrm>
        <a:off x="717448" y="1074345"/>
        <a:ext cx="2118125" cy="936568"/>
      </dsp:txXfrm>
    </dsp:sp>
    <dsp:sp modelId="{D5F7505F-E491-4B75-AA24-27F3CA523B38}">
      <dsp:nvSpPr>
        <dsp:cNvPr id="0" name=""/>
        <dsp:cNvSpPr/>
      </dsp:nvSpPr>
      <dsp:spPr>
        <a:xfrm>
          <a:off x="2944894" y="796496"/>
          <a:ext cx="2577317" cy="994844"/>
        </a:xfrm>
        <a:prstGeom prst="chevron">
          <a:avLst>
            <a:gd name="adj" fmla="val 40000"/>
          </a:avLst>
        </a:prstGeom>
        <a:solidFill>
          <a:srgbClr val="FFA58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8E6D5BF-5742-409F-AB3B-105B975C0845}">
      <dsp:nvSpPr>
        <dsp:cNvPr id="0" name=""/>
        <dsp:cNvSpPr/>
      </dsp:nvSpPr>
      <dsp:spPr>
        <a:xfrm>
          <a:off x="3632179" y="1045207"/>
          <a:ext cx="2176401" cy="99484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Grantee Planning, Policies and Procedures and Program Implementation </a:t>
          </a:r>
        </a:p>
      </dsp:txBody>
      <dsp:txXfrm>
        <a:off x="3661317" y="1074345"/>
        <a:ext cx="2118125" cy="936568"/>
      </dsp:txXfrm>
    </dsp:sp>
    <dsp:sp modelId="{52497828-33B7-4D71-B17F-8D0632DAA0D0}">
      <dsp:nvSpPr>
        <dsp:cNvPr id="0" name=""/>
        <dsp:cNvSpPr/>
      </dsp:nvSpPr>
      <dsp:spPr>
        <a:xfrm>
          <a:off x="5888763" y="796496"/>
          <a:ext cx="2577317" cy="994844"/>
        </a:xfrm>
        <a:prstGeom prst="chevron">
          <a:avLst>
            <a:gd name="adj" fmla="val 40000"/>
          </a:avLst>
        </a:prstGeom>
        <a:solidFill>
          <a:srgbClr val="FFA58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C1EB7EC-3957-46D2-98EF-62E4A92E12DB}">
      <dsp:nvSpPr>
        <dsp:cNvPr id="0" name=""/>
        <dsp:cNvSpPr/>
      </dsp:nvSpPr>
      <dsp:spPr>
        <a:xfrm>
          <a:off x="6576048" y="1045207"/>
          <a:ext cx="2176401" cy="994844"/>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Project Sponsor Policies and Procedures and Program Implementation </a:t>
          </a:r>
        </a:p>
      </dsp:txBody>
      <dsp:txXfrm>
        <a:off x="6605186" y="1074345"/>
        <a:ext cx="2118125" cy="936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F95F2-1CB7-4132-B4F0-E9F59C152AE7}">
      <dsp:nvSpPr>
        <dsp:cNvPr id="0" name=""/>
        <dsp:cNvSpPr/>
      </dsp:nvSpPr>
      <dsp:spPr>
        <a:xfrm>
          <a:off x="652701" y="668628"/>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061A2C-3ECF-4EC0-9422-69BC53AD2F46}">
      <dsp:nvSpPr>
        <dsp:cNvPr id="0" name=""/>
        <dsp:cNvSpPr/>
      </dsp:nvSpPr>
      <dsp:spPr>
        <a:xfrm>
          <a:off x="157701" y="17486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Consult HOPWA &amp; Other Regulations</a:t>
          </a:r>
        </a:p>
      </dsp:txBody>
      <dsp:txXfrm>
        <a:off x="157701" y="1748668"/>
        <a:ext cx="1800000" cy="720000"/>
      </dsp:txXfrm>
    </dsp:sp>
    <dsp:sp modelId="{E95F4DFE-7C6E-4029-B421-A01F36B73F31}">
      <dsp:nvSpPr>
        <dsp:cNvPr id="0" name=""/>
        <dsp:cNvSpPr/>
      </dsp:nvSpPr>
      <dsp:spPr>
        <a:xfrm>
          <a:off x="2767701" y="668628"/>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D6D317-E50E-4BD2-ADD8-F7B8C8F1CFBD}">
      <dsp:nvSpPr>
        <dsp:cNvPr id="0" name=""/>
        <dsp:cNvSpPr/>
      </dsp:nvSpPr>
      <dsp:spPr>
        <a:xfrm>
          <a:off x="2272701" y="17486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Consult with HUD – HOPWA Guidance Materials</a:t>
          </a:r>
        </a:p>
      </dsp:txBody>
      <dsp:txXfrm>
        <a:off x="2272701" y="1748668"/>
        <a:ext cx="1800000" cy="720000"/>
      </dsp:txXfrm>
    </dsp:sp>
    <dsp:sp modelId="{6F55B365-16D2-4D67-BD89-4BFD07A5AD48}">
      <dsp:nvSpPr>
        <dsp:cNvPr id="0" name=""/>
        <dsp:cNvSpPr/>
      </dsp:nvSpPr>
      <dsp:spPr>
        <a:xfrm>
          <a:off x="4882701" y="668628"/>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76568A-AD72-4093-A0AB-F95CECE1BB0A}">
      <dsp:nvSpPr>
        <dsp:cNvPr id="0" name=""/>
        <dsp:cNvSpPr/>
      </dsp:nvSpPr>
      <dsp:spPr>
        <a:xfrm>
          <a:off x="4387701" y="17486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Technical Assistance</a:t>
          </a:r>
        </a:p>
      </dsp:txBody>
      <dsp:txXfrm>
        <a:off x="4387701" y="1748668"/>
        <a:ext cx="1800000" cy="720000"/>
      </dsp:txXfrm>
    </dsp:sp>
    <dsp:sp modelId="{C4223E13-CB2B-4D27-97F7-5985E2B168AB}">
      <dsp:nvSpPr>
        <dsp:cNvPr id="0" name=""/>
        <dsp:cNvSpPr/>
      </dsp:nvSpPr>
      <dsp:spPr>
        <a:xfrm>
          <a:off x="6997701" y="668628"/>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BF7EFB-04F8-4999-BC30-DC7D6E7BA87D}">
      <dsp:nvSpPr>
        <dsp:cNvPr id="0" name=""/>
        <dsp:cNvSpPr/>
      </dsp:nvSpPr>
      <dsp:spPr>
        <a:xfrm>
          <a:off x="6502701" y="17486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Internet Search **if applicable and correct**</a:t>
          </a:r>
        </a:p>
      </dsp:txBody>
      <dsp:txXfrm>
        <a:off x="6502701" y="1748668"/>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E4EAF-56A8-4910-8555-2CF371C8224F}">
      <dsp:nvSpPr>
        <dsp:cNvPr id="0" name=""/>
        <dsp:cNvSpPr/>
      </dsp:nvSpPr>
      <dsp:spPr>
        <a:xfrm>
          <a:off x="0" y="382"/>
          <a:ext cx="8460403" cy="896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ADDC6-38B9-46AB-82D3-A9D2C5BBF999}">
      <dsp:nvSpPr>
        <dsp:cNvPr id="0" name=""/>
        <dsp:cNvSpPr/>
      </dsp:nvSpPr>
      <dsp:spPr>
        <a:xfrm>
          <a:off x="271085" y="202017"/>
          <a:ext cx="492883" cy="492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96FDD0-3C05-4A1C-8BBD-4BDB69C73AC0}">
      <dsp:nvSpPr>
        <dsp:cNvPr id="0" name=""/>
        <dsp:cNvSpPr/>
      </dsp:nvSpPr>
      <dsp:spPr>
        <a:xfrm>
          <a:off x="1035055" y="382"/>
          <a:ext cx="7425347"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889000">
            <a:lnSpc>
              <a:spcPct val="100000"/>
            </a:lnSpc>
            <a:spcBef>
              <a:spcPct val="0"/>
            </a:spcBef>
            <a:spcAft>
              <a:spcPct val="35000"/>
            </a:spcAft>
            <a:buNone/>
          </a:pPr>
          <a:r>
            <a:rPr lang="en-US" sz="2000" kern="1200" dirty="0"/>
            <a:t>Use Planning and Procurement Documents and Processes to inform standards and P&amp;P</a:t>
          </a:r>
        </a:p>
      </dsp:txBody>
      <dsp:txXfrm>
        <a:off x="1035055" y="382"/>
        <a:ext cx="7425347" cy="896151"/>
      </dsp:txXfrm>
    </dsp:sp>
    <dsp:sp modelId="{0B518501-E3AD-4D9E-B91C-FF91BD2D30F1}">
      <dsp:nvSpPr>
        <dsp:cNvPr id="0" name=""/>
        <dsp:cNvSpPr/>
      </dsp:nvSpPr>
      <dsp:spPr>
        <a:xfrm>
          <a:off x="0" y="1120572"/>
          <a:ext cx="8460403" cy="896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DBBC1-EE58-4620-820C-565CD424AAA3}">
      <dsp:nvSpPr>
        <dsp:cNvPr id="0" name=""/>
        <dsp:cNvSpPr/>
      </dsp:nvSpPr>
      <dsp:spPr>
        <a:xfrm>
          <a:off x="271085" y="1322206"/>
          <a:ext cx="492883" cy="492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AEB213-1717-42E1-A291-D7CFF701DE1E}">
      <dsp:nvSpPr>
        <dsp:cNvPr id="0" name=""/>
        <dsp:cNvSpPr/>
      </dsp:nvSpPr>
      <dsp:spPr>
        <a:xfrm>
          <a:off x="1035055" y="1120572"/>
          <a:ext cx="7425347"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889000">
            <a:lnSpc>
              <a:spcPct val="100000"/>
            </a:lnSpc>
            <a:spcBef>
              <a:spcPct val="0"/>
            </a:spcBef>
            <a:spcAft>
              <a:spcPct val="35000"/>
            </a:spcAft>
            <a:buNone/>
          </a:pPr>
          <a:r>
            <a:rPr lang="en-US" sz="2000" kern="1200"/>
            <a:t>Consult persons with live experience and expertise and with community stakeholders</a:t>
          </a:r>
        </a:p>
      </dsp:txBody>
      <dsp:txXfrm>
        <a:off x="1035055" y="1120572"/>
        <a:ext cx="7425347" cy="896151"/>
      </dsp:txXfrm>
    </dsp:sp>
    <dsp:sp modelId="{A4AA6546-AB7E-411F-850E-382D25C21521}">
      <dsp:nvSpPr>
        <dsp:cNvPr id="0" name=""/>
        <dsp:cNvSpPr/>
      </dsp:nvSpPr>
      <dsp:spPr>
        <a:xfrm>
          <a:off x="0" y="2240762"/>
          <a:ext cx="8460403" cy="8961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5C348-41E1-442F-86E7-EABA87139294}">
      <dsp:nvSpPr>
        <dsp:cNvPr id="0" name=""/>
        <dsp:cNvSpPr/>
      </dsp:nvSpPr>
      <dsp:spPr>
        <a:xfrm>
          <a:off x="271085" y="2442396"/>
          <a:ext cx="492883" cy="4928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D3DA38-9EE3-4E2B-AEFD-9FBAAF3AD2AD}">
      <dsp:nvSpPr>
        <dsp:cNvPr id="0" name=""/>
        <dsp:cNvSpPr/>
      </dsp:nvSpPr>
      <dsp:spPr>
        <a:xfrm>
          <a:off x="1035055" y="2240762"/>
          <a:ext cx="7425347"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889000">
            <a:lnSpc>
              <a:spcPct val="100000"/>
            </a:lnSpc>
            <a:spcBef>
              <a:spcPct val="0"/>
            </a:spcBef>
            <a:spcAft>
              <a:spcPct val="35000"/>
            </a:spcAft>
            <a:buNone/>
          </a:pPr>
          <a:r>
            <a:rPr lang="en-US" sz="2000" kern="1200"/>
            <a:t>Review with HUD</a:t>
          </a:r>
        </a:p>
      </dsp:txBody>
      <dsp:txXfrm>
        <a:off x="1035055" y="2240762"/>
        <a:ext cx="7425347" cy="896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0B1E3-C379-4156-ABA2-3652027AC8A3}">
      <dsp:nvSpPr>
        <dsp:cNvPr id="0" name=""/>
        <dsp:cNvSpPr/>
      </dsp:nvSpPr>
      <dsp:spPr>
        <a:xfrm>
          <a:off x="0" y="382"/>
          <a:ext cx="8460403" cy="896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405A7-5190-4115-8E5B-C36AD1B6EE91}">
      <dsp:nvSpPr>
        <dsp:cNvPr id="0" name=""/>
        <dsp:cNvSpPr/>
      </dsp:nvSpPr>
      <dsp:spPr>
        <a:xfrm>
          <a:off x="271085" y="202017"/>
          <a:ext cx="492883" cy="492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85E39-CA1C-44C4-A951-B394DB57010F}">
      <dsp:nvSpPr>
        <dsp:cNvPr id="0" name=""/>
        <dsp:cNvSpPr/>
      </dsp:nvSpPr>
      <dsp:spPr>
        <a:xfrm>
          <a:off x="1035055" y="382"/>
          <a:ext cx="3807181"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889000">
            <a:lnSpc>
              <a:spcPct val="100000"/>
            </a:lnSpc>
            <a:spcBef>
              <a:spcPct val="0"/>
            </a:spcBef>
            <a:spcAft>
              <a:spcPct val="35000"/>
            </a:spcAft>
            <a:buNone/>
          </a:pPr>
          <a:r>
            <a:rPr lang="en-US" sz="2000" b="1" kern="1200" dirty="0"/>
            <a:t>Personnel Time-Keeping</a:t>
          </a:r>
          <a:endParaRPr lang="en-US" sz="2000" kern="1200" dirty="0"/>
        </a:p>
      </dsp:txBody>
      <dsp:txXfrm>
        <a:off x="1035055" y="382"/>
        <a:ext cx="3807181" cy="896151"/>
      </dsp:txXfrm>
    </dsp:sp>
    <dsp:sp modelId="{44F2109C-54D1-4606-A967-236BD4249042}">
      <dsp:nvSpPr>
        <dsp:cNvPr id="0" name=""/>
        <dsp:cNvSpPr/>
      </dsp:nvSpPr>
      <dsp:spPr>
        <a:xfrm>
          <a:off x="4842236" y="382"/>
          <a:ext cx="3618166"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711200">
            <a:lnSpc>
              <a:spcPct val="100000"/>
            </a:lnSpc>
            <a:spcBef>
              <a:spcPct val="0"/>
            </a:spcBef>
            <a:spcAft>
              <a:spcPct val="35000"/>
            </a:spcAft>
            <a:buNone/>
          </a:pPr>
          <a:r>
            <a:rPr lang="en-US" sz="1600" kern="1200" dirty="0"/>
            <a:t>After-the-fact recording of allocated time</a:t>
          </a:r>
        </a:p>
      </dsp:txBody>
      <dsp:txXfrm>
        <a:off x="4842236" y="382"/>
        <a:ext cx="3618166" cy="896151"/>
      </dsp:txXfrm>
    </dsp:sp>
    <dsp:sp modelId="{8253A52B-3BD0-41E4-A523-BA7B2EE524CB}">
      <dsp:nvSpPr>
        <dsp:cNvPr id="0" name=""/>
        <dsp:cNvSpPr/>
      </dsp:nvSpPr>
      <dsp:spPr>
        <a:xfrm>
          <a:off x="0" y="1120572"/>
          <a:ext cx="8460403" cy="896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E72E8-8BD8-4C26-B24A-CF9D2E811CEA}">
      <dsp:nvSpPr>
        <dsp:cNvPr id="0" name=""/>
        <dsp:cNvSpPr/>
      </dsp:nvSpPr>
      <dsp:spPr>
        <a:xfrm>
          <a:off x="271085" y="1322206"/>
          <a:ext cx="492883" cy="492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36E49-B950-4D62-BF60-576729D42AC6}">
      <dsp:nvSpPr>
        <dsp:cNvPr id="0" name=""/>
        <dsp:cNvSpPr/>
      </dsp:nvSpPr>
      <dsp:spPr>
        <a:xfrm>
          <a:off x="1035055" y="1120572"/>
          <a:ext cx="3807181"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889000">
            <a:lnSpc>
              <a:spcPct val="100000"/>
            </a:lnSpc>
            <a:spcBef>
              <a:spcPct val="0"/>
            </a:spcBef>
            <a:spcAft>
              <a:spcPct val="35000"/>
            </a:spcAft>
            <a:buNone/>
          </a:pPr>
          <a:r>
            <a:rPr lang="en-US" sz="2000" b="1" kern="1200" dirty="0"/>
            <a:t>Cost Allocation Policies</a:t>
          </a:r>
          <a:endParaRPr lang="en-US" sz="2000" kern="1200" dirty="0"/>
        </a:p>
      </dsp:txBody>
      <dsp:txXfrm>
        <a:off x="1035055" y="1120572"/>
        <a:ext cx="3807181" cy="896151"/>
      </dsp:txXfrm>
    </dsp:sp>
    <dsp:sp modelId="{CEE1FAE4-7246-422E-AE1C-EBBE36C9C6F7}">
      <dsp:nvSpPr>
        <dsp:cNvPr id="0" name=""/>
        <dsp:cNvSpPr/>
      </dsp:nvSpPr>
      <dsp:spPr>
        <a:xfrm>
          <a:off x="4842236" y="1120572"/>
          <a:ext cx="3618166"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711200">
            <a:lnSpc>
              <a:spcPct val="100000"/>
            </a:lnSpc>
            <a:spcBef>
              <a:spcPct val="0"/>
            </a:spcBef>
            <a:spcAft>
              <a:spcPct val="35000"/>
            </a:spcAft>
            <a:buNone/>
          </a:pPr>
          <a:r>
            <a:rPr lang="en-US" sz="1600" kern="1200"/>
            <a:t>Treatment of Direct and Indirect Costs</a:t>
          </a:r>
        </a:p>
      </dsp:txBody>
      <dsp:txXfrm>
        <a:off x="4842236" y="1120572"/>
        <a:ext cx="3618166" cy="896151"/>
      </dsp:txXfrm>
    </dsp:sp>
    <dsp:sp modelId="{0530AB1F-770B-4863-856D-6055758A0789}">
      <dsp:nvSpPr>
        <dsp:cNvPr id="0" name=""/>
        <dsp:cNvSpPr/>
      </dsp:nvSpPr>
      <dsp:spPr>
        <a:xfrm>
          <a:off x="0" y="2233700"/>
          <a:ext cx="8460403" cy="896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1483A-52FC-4ED3-BCC5-402AE397E2C3}">
      <dsp:nvSpPr>
        <dsp:cNvPr id="0" name=""/>
        <dsp:cNvSpPr/>
      </dsp:nvSpPr>
      <dsp:spPr>
        <a:xfrm>
          <a:off x="271085" y="2442396"/>
          <a:ext cx="492883" cy="4928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C9324-F72D-4DD4-9435-F2BC8C108A18}">
      <dsp:nvSpPr>
        <dsp:cNvPr id="0" name=""/>
        <dsp:cNvSpPr/>
      </dsp:nvSpPr>
      <dsp:spPr>
        <a:xfrm>
          <a:off x="1035055" y="2240762"/>
          <a:ext cx="3807181"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889000">
            <a:lnSpc>
              <a:spcPct val="100000"/>
            </a:lnSpc>
            <a:spcBef>
              <a:spcPct val="0"/>
            </a:spcBef>
            <a:spcAft>
              <a:spcPct val="35000"/>
            </a:spcAft>
            <a:buNone/>
          </a:pPr>
          <a:r>
            <a:rPr lang="en-US" sz="2000" b="1" kern="1200" dirty="0"/>
            <a:t>Documentation</a:t>
          </a:r>
          <a:r>
            <a:rPr lang="en-US" sz="2300" b="1" kern="1200" dirty="0"/>
            <a:t> Oversight</a:t>
          </a:r>
          <a:endParaRPr lang="en-US" sz="2300" kern="1200" dirty="0"/>
        </a:p>
      </dsp:txBody>
      <dsp:txXfrm>
        <a:off x="1035055" y="2240762"/>
        <a:ext cx="3807181" cy="896151"/>
      </dsp:txXfrm>
    </dsp:sp>
    <dsp:sp modelId="{7B9EECF3-8AB5-468D-B82B-3DF32D67CE8C}">
      <dsp:nvSpPr>
        <dsp:cNvPr id="0" name=""/>
        <dsp:cNvSpPr/>
      </dsp:nvSpPr>
      <dsp:spPr>
        <a:xfrm>
          <a:off x="4842236" y="2240762"/>
          <a:ext cx="3618166"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711200">
            <a:lnSpc>
              <a:spcPct val="100000"/>
            </a:lnSpc>
            <a:spcBef>
              <a:spcPct val="0"/>
            </a:spcBef>
            <a:spcAft>
              <a:spcPct val="35000"/>
            </a:spcAft>
            <a:buNone/>
          </a:pPr>
          <a:r>
            <a:rPr lang="en-US" sz="1600" kern="1200" dirty="0"/>
            <a:t>Who/How/What of Review and Sign-Off On Client and Staff Records</a:t>
          </a:r>
        </a:p>
      </dsp:txBody>
      <dsp:txXfrm>
        <a:off x="4842236" y="2240762"/>
        <a:ext cx="3618166" cy="896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CE388-B92E-43FF-A91A-7C95393C9F0A}">
      <dsp:nvSpPr>
        <dsp:cNvPr id="0" name=""/>
        <dsp:cNvSpPr/>
      </dsp:nvSpPr>
      <dsp:spPr>
        <a:xfrm>
          <a:off x="0" y="1302"/>
          <a:ext cx="8460403" cy="659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554B9-3FF9-4685-A536-A3C818DF65B8}">
      <dsp:nvSpPr>
        <dsp:cNvPr id="0" name=""/>
        <dsp:cNvSpPr/>
      </dsp:nvSpPr>
      <dsp:spPr>
        <a:xfrm>
          <a:off x="199630" y="149787"/>
          <a:ext cx="362964" cy="3629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8D6A1-C139-4267-8628-9F442EFCB161}">
      <dsp:nvSpPr>
        <dsp:cNvPr id="0" name=""/>
        <dsp:cNvSpPr/>
      </dsp:nvSpPr>
      <dsp:spPr>
        <a:xfrm>
          <a:off x="762225" y="1302"/>
          <a:ext cx="7698177" cy="6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3" tIns="69843" rIns="69843" bIns="69843" numCol="1" spcCol="1270" anchor="ctr" anchorCtr="0">
          <a:noAutofit/>
        </a:bodyPr>
        <a:lstStyle/>
        <a:p>
          <a:pPr marL="0" lvl="0" indent="0" algn="l" defTabSz="755650">
            <a:lnSpc>
              <a:spcPct val="100000"/>
            </a:lnSpc>
            <a:spcBef>
              <a:spcPct val="0"/>
            </a:spcBef>
            <a:spcAft>
              <a:spcPct val="35000"/>
            </a:spcAft>
            <a:buNone/>
          </a:pPr>
          <a:r>
            <a:rPr lang="en-US" sz="1700" b="1" kern="1200"/>
            <a:t>Program Agreements for Participants can be useful to clarify:</a:t>
          </a:r>
          <a:endParaRPr lang="en-US" sz="1700" kern="1200"/>
        </a:p>
      </dsp:txBody>
      <dsp:txXfrm>
        <a:off x="762225" y="1302"/>
        <a:ext cx="7698177" cy="659935"/>
      </dsp:txXfrm>
    </dsp:sp>
    <dsp:sp modelId="{49FC1240-CAE5-443B-BC5C-8EF530D464EF}">
      <dsp:nvSpPr>
        <dsp:cNvPr id="0" name=""/>
        <dsp:cNvSpPr/>
      </dsp:nvSpPr>
      <dsp:spPr>
        <a:xfrm>
          <a:off x="0" y="826221"/>
          <a:ext cx="8460403" cy="659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52908-B25B-4414-AA60-6E5BCC152447}">
      <dsp:nvSpPr>
        <dsp:cNvPr id="0" name=""/>
        <dsp:cNvSpPr/>
      </dsp:nvSpPr>
      <dsp:spPr>
        <a:xfrm>
          <a:off x="199630" y="974706"/>
          <a:ext cx="362964" cy="3629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EC6C3-0F1A-4426-B14E-9989FBCEC242}">
      <dsp:nvSpPr>
        <dsp:cNvPr id="0" name=""/>
        <dsp:cNvSpPr/>
      </dsp:nvSpPr>
      <dsp:spPr>
        <a:xfrm>
          <a:off x="762225" y="826221"/>
          <a:ext cx="7698177" cy="6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3" tIns="69843" rIns="69843" bIns="69843" numCol="1" spcCol="1270" anchor="ctr" anchorCtr="0">
          <a:noAutofit/>
        </a:bodyPr>
        <a:lstStyle/>
        <a:p>
          <a:pPr marL="0" lvl="0" indent="0" algn="l" defTabSz="755650">
            <a:lnSpc>
              <a:spcPct val="100000"/>
            </a:lnSpc>
            <a:spcBef>
              <a:spcPct val="0"/>
            </a:spcBef>
            <a:spcAft>
              <a:spcPct val="35000"/>
            </a:spcAft>
            <a:buNone/>
          </a:pPr>
          <a:r>
            <a:rPr lang="en-US" sz="1700" kern="1200"/>
            <a:t>Rights and Responsibilities</a:t>
          </a:r>
        </a:p>
      </dsp:txBody>
      <dsp:txXfrm>
        <a:off x="762225" y="826221"/>
        <a:ext cx="7698177" cy="659935"/>
      </dsp:txXfrm>
    </dsp:sp>
    <dsp:sp modelId="{C354BF28-09C2-40FC-9246-CE249E0D8382}">
      <dsp:nvSpPr>
        <dsp:cNvPr id="0" name=""/>
        <dsp:cNvSpPr/>
      </dsp:nvSpPr>
      <dsp:spPr>
        <a:xfrm>
          <a:off x="0" y="1654968"/>
          <a:ext cx="8460403" cy="659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63365-CC04-400F-96BA-84867C59B363}">
      <dsp:nvSpPr>
        <dsp:cNvPr id="0" name=""/>
        <dsp:cNvSpPr/>
      </dsp:nvSpPr>
      <dsp:spPr>
        <a:xfrm>
          <a:off x="199630" y="1799625"/>
          <a:ext cx="362964" cy="3629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C3B3F1-9637-4F4F-B363-06489CAC610F}">
      <dsp:nvSpPr>
        <dsp:cNvPr id="0" name=""/>
        <dsp:cNvSpPr/>
      </dsp:nvSpPr>
      <dsp:spPr>
        <a:xfrm>
          <a:off x="762225" y="1651140"/>
          <a:ext cx="3807181" cy="6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3" tIns="69843" rIns="69843" bIns="69843" numCol="1" spcCol="1270" anchor="ctr" anchorCtr="0">
          <a:noAutofit/>
        </a:bodyPr>
        <a:lstStyle/>
        <a:p>
          <a:pPr marL="0" lvl="0" indent="0" algn="l" defTabSz="755650">
            <a:lnSpc>
              <a:spcPct val="100000"/>
            </a:lnSpc>
            <a:spcBef>
              <a:spcPct val="0"/>
            </a:spcBef>
            <a:spcAft>
              <a:spcPct val="35000"/>
            </a:spcAft>
            <a:buNone/>
          </a:pPr>
          <a:r>
            <a:rPr lang="en-US" sz="1700" kern="1200" dirty="0"/>
            <a:t>Grounds for Termination &amp; Appeal Process</a:t>
          </a:r>
        </a:p>
      </dsp:txBody>
      <dsp:txXfrm>
        <a:off x="762225" y="1651140"/>
        <a:ext cx="3807181" cy="659935"/>
      </dsp:txXfrm>
    </dsp:sp>
    <dsp:sp modelId="{E21D7CBD-AF14-4E10-A7E4-35C4D92BB24F}">
      <dsp:nvSpPr>
        <dsp:cNvPr id="0" name=""/>
        <dsp:cNvSpPr/>
      </dsp:nvSpPr>
      <dsp:spPr>
        <a:xfrm>
          <a:off x="4569406" y="1651140"/>
          <a:ext cx="3890996" cy="6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3" tIns="69843" rIns="69843" bIns="69843" numCol="1" spcCol="1270" anchor="ctr" anchorCtr="0">
          <a:noAutofit/>
        </a:bodyPr>
        <a:lstStyle/>
        <a:p>
          <a:pPr marL="0" lvl="0" indent="0" algn="l" defTabSz="577850">
            <a:lnSpc>
              <a:spcPct val="100000"/>
            </a:lnSpc>
            <a:spcBef>
              <a:spcPct val="0"/>
            </a:spcBef>
            <a:spcAft>
              <a:spcPct val="35000"/>
            </a:spcAft>
            <a:buNone/>
          </a:pPr>
          <a:endParaRPr lang="en-US" sz="1300" kern="1200" dirty="0"/>
        </a:p>
      </dsp:txBody>
      <dsp:txXfrm>
        <a:off x="4569406" y="1651140"/>
        <a:ext cx="3890996" cy="659935"/>
      </dsp:txXfrm>
    </dsp:sp>
    <dsp:sp modelId="{D957B48A-1EF4-465E-8791-528FD06CA15F}">
      <dsp:nvSpPr>
        <dsp:cNvPr id="0" name=""/>
        <dsp:cNvSpPr/>
      </dsp:nvSpPr>
      <dsp:spPr>
        <a:xfrm>
          <a:off x="0" y="2476059"/>
          <a:ext cx="8460403" cy="659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CC4BC-AE29-457B-88B2-D326C0CCF672}">
      <dsp:nvSpPr>
        <dsp:cNvPr id="0" name=""/>
        <dsp:cNvSpPr/>
      </dsp:nvSpPr>
      <dsp:spPr>
        <a:xfrm>
          <a:off x="199630" y="2624545"/>
          <a:ext cx="362964" cy="3629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9D095-2914-4FD4-BD6E-78DDE004D656}">
      <dsp:nvSpPr>
        <dsp:cNvPr id="0" name=""/>
        <dsp:cNvSpPr/>
      </dsp:nvSpPr>
      <dsp:spPr>
        <a:xfrm>
          <a:off x="762225" y="2476059"/>
          <a:ext cx="7698177" cy="65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43" tIns="69843" rIns="69843" bIns="69843" numCol="1" spcCol="1270" anchor="ctr" anchorCtr="0">
          <a:noAutofit/>
        </a:bodyPr>
        <a:lstStyle/>
        <a:p>
          <a:pPr marL="0" lvl="0" indent="0" algn="l" defTabSz="755650">
            <a:lnSpc>
              <a:spcPct val="100000"/>
            </a:lnSpc>
            <a:spcBef>
              <a:spcPct val="0"/>
            </a:spcBef>
            <a:spcAft>
              <a:spcPct val="35000"/>
            </a:spcAft>
            <a:buNone/>
          </a:pPr>
          <a:r>
            <a:rPr lang="en-US" sz="1700" kern="1200"/>
            <a:t>Participation Expectations</a:t>
          </a:r>
        </a:p>
      </dsp:txBody>
      <dsp:txXfrm>
        <a:off x="762225" y="2476059"/>
        <a:ext cx="7698177" cy="659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0D807-4263-497A-8055-83CC241BFF0B}">
      <dsp:nvSpPr>
        <dsp:cNvPr id="0" name=""/>
        <dsp:cNvSpPr/>
      </dsp:nvSpPr>
      <dsp:spPr>
        <a:xfrm>
          <a:off x="1104107" y="116001"/>
          <a:ext cx="1731375" cy="1731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106274-E5D0-4170-94F3-CA6A2C11F8E2}">
      <dsp:nvSpPr>
        <dsp:cNvPr id="0" name=""/>
        <dsp:cNvSpPr/>
      </dsp:nvSpPr>
      <dsp:spPr>
        <a:xfrm>
          <a:off x="46045" y="2290699"/>
          <a:ext cx="384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Don’t just keep them on the shelf!</a:t>
          </a:r>
        </a:p>
      </dsp:txBody>
      <dsp:txXfrm>
        <a:off x="46045" y="2290699"/>
        <a:ext cx="3847500" cy="720000"/>
      </dsp:txXfrm>
    </dsp:sp>
    <dsp:sp modelId="{AAB242E0-D845-4364-8AAE-C0251E9958B9}">
      <dsp:nvSpPr>
        <dsp:cNvPr id="0" name=""/>
        <dsp:cNvSpPr/>
      </dsp:nvSpPr>
      <dsp:spPr>
        <a:xfrm>
          <a:off x="5624920" y="126597"/>
          <a:ext cx="1731375" cy="1731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1581C3-84D1-402B-871C-BE38956BE3E0}">
      <dsp:nvSpPr>
        <dsp:cNvPr id="0" name=""/>
        <dsp:cNvSpPr/>
      </dsp:nvSpPr>
      <dsp:spPr>
        <a:xfrm>
          <a:off x="4566857" y="2290699"/>
          <a:ext cx="384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They are the KEY to coordinated grant management.</a:t>
          </a:r>
        </a:p>
      </dsp:txBody>
      <dsp:txXfrm>
        <a:off x="4566857" y="2290699"/>
        <a:ext cx="38475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7F32A-3E6E-4958-97BE-B8BD74546BF4}">
      <dsp:nvSpPr>
        <dsp:cNvPr id="0" name=""/>
        <dsp:cNvSpPr/>
      </dsp:nvSpPr>
      <dsp:spPr>
        <a:xfrm>
          <a:off x="0" y="382"/>
          <a:ext cx="8460403" cy="896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73727-42C7-4CAE-A194-7F54E9601E79}">
      <dsp:nvSpPr>
        <dsp:cNvPr id="0" name=""/>
        <dsp:cNvSpPr/>
      </dsp:nvSpPr>
      <dsp:spPr>
        <a:xfrm>
          <a:off x="271085" y="202017"/>
          <a:ext cx="492883" cy="492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15D35-CBEF-4755-8B69-9ADAA0E04C85}">
      <dsp:nvSpPr>
        <dsp:cNvPr id="0" name=""/>
        <dsp:cNvSpPr/>
      </dsp:nvSpPr>
      <dsp:spPr>
        <a:xfrm>
          <a:off x="1035055" y="382"/>
          <a:ext cx="7425347"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977900">
            <a:lnSpc>
              <a:spcPct val="100000"/>
            </a:lnSpc>
            <a:spcBef>
              <a:spcPct val="0"/>
            </a:spcBef>
            <a:spcAft>
              <a:spcPct val="35000"/>
            </a:spcAft>
            <a:buNone/>
          </a:pPr>
          <a:r>
            <a:rPr lang="en-US" sz="2200" kern="1200" dirty="0"/>
            <a:t>Grantees and Project Sponsors - Regularly train program staff on P &amp; P</a:t>
          </a:r>
        </a:p>
      </dsp:txBody>
      <dsp:txXfrm>
        <a:off x="1035055" y="382"/>
        <a:ext cx="7425347" cy="896151"/>
      </dsp:txXfrm>
    </dsp:sp>
    <dsp:sp modelId="{14CBD2F7-6CC1-4C34-A935-036B15361A48}">
      <dsp:nvSpPr>
        <dsp:cNvPr id="0" name=""/>
        <dsp:cNvSpPr/>
      </dsp:nvSpPr>
      <dsp:spPr>
        <a:xfrm>
          <a:off x="0" y="1105266"/>
          <a:ext cx="8460403" cy="896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E6FD0-1E16-405D-902D-4DD8CFF53699}">
      <dsp:nvSpPr>
        <dsp:cNvPr id="0" name=""/>
        <dsp:cNvSpPr/>
      </dsp:nvSpPr>
      <dsp:spPr>
        <a:xfrm>
          <a:off x="271085" y="1322206"/>
          <a:ext cx="492883" cy="492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27F6A-4DBE-4EB2-8148-0A806F4EC8C2}">
      <dsp:nvSpPr>
        <dsp:cNvPr id="0" name=""/>
        <dsp:cNvSpPr/>
      </dsp:nvSpPr>
      <dsp:spPr>
        <a:xfrm>
          <a:off x="1035055" y="1120572"/>
          <a:ext cx="3807181"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977900">
            <a:lnSpc>
              <a:spcPct val="100000"/>
            </a:lnSpc>
            <a:spcBef>
              <a:spcPct val="0"/>
            </a:spcBef>
            <a:spcAft>
              <a:spcPct val="35000"/>
            </a:spcAft>
            <a:buNone/>
          </a:pPr>
          <a:r>
            <a:rPr lang="en-US" sz="2200" kern="1200"/>
            <a:t>Cross-Train with Other Program or Department Staff</a:t>
          </a:r>
        </a:p>
      </dsp:txBody>
      <dsp:txXfrm>
        <a:off x="1035055" y="1120572"/>
        <a:ext cx="3807181" cy="896151"/>
      </dsp:txXfrm>
    </dsp:sp>
    <dsp:sp modelId="{B78BEDAF-3882-4DE8-A295-B64BE30CFFDB}">
      <dsp:nvSpPr>
        <dsp:cNvPr id="0" name=""/>
        <dsp:cNvSpPr/>
      </dsp:nvSpPr>
      <dsp:spPr>
        <a:xfrm>
          <a:off x="4842236" y="1120572"/>
          <a:ext cx="3618166"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755650">
            <a:lnSpc>
              <a:spcPct val="100000"/>
            </a:lnSpc>
            <a:spcBef>
              <a:spcPct val="0"/>
            </a:spcBef>
            <a:spcAft>
              <a:spcPct val="35000"/>
            </a:spcAft>
            <a:buNone/>
          </a:pPr>
          <a:endParaRPr lang="en-US" sz="1700" kern="1200" dirty="0"/>
        </a:p>
      </dsp:txBody>
      <dsp:txXfrm>
        <a:off x="4842236" y="1120572"/>
        <a:ext cx="3618166" cy="896151"/>
      </dsp:txXfrm>
    </dsp:sp>
    <dsp:sp modelId="{0582007E-C3AA-45B6-A660-267369230235}">
      <dsp:nvSpPr>
        <dsp:cNvPr id="0" name=""/>
        <dsp:cNvSpPr/>
      </dsp:nvSpPr>
      <dsp:spPr>
        <a:xfrm>
          <a:off x="0" y="2240762"/>
          <a:ext cx="8460403" cy="8961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67408-7D93-44CB-986D-438B90875DD8}">
      <dsp:nvSpPr>
        <dsp:cNvPr id="0" name=""/>
        <dsp:cNvSpPr/>
      </dsp:nvSpPr>
      <dsp:spPr>
        <a:xfrm>
          <a:off x="271085" y="2442396"/>
          <a:ext cx="492883" cy="4928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DA3212-7A4D-4CE8-833E-FB828BB9BD32}">
      <dsp:nvSpPr>
        <dsp:cNvPr id="0" name=""/>
        <dsp:cNvSpPr/>
      </dsp:nvSpPr>
      <dsp:spPr>
        <a:xfrm>
          <a:off x="1035055" y="2240762"/>
          <a:ext cx="7425347" cy="89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3" tIns="94843" rIns="94843" bIns="94843" numCol="1" spcCol="1270" anchor="ctr" anchorCtr="0">
          <a:noAutofit/>
        </a:bodyPr>
        <a:lstStyle/>
        <a:p>
          <a:pPr marL="0" lvl="0" indent="0" algn="l" defTabSz="977900">
            <a:lnSpc>
              <a:spcPct val="100000"/>
            </a:lnSpc>
            <a:spcBef>
              <a:spcPct val="0"/>
            </a:spcBef>
            <a:spcAft>
              <a:spcPct val="35000"/>
            </a:spcAft>
            <a:buNone/>
          </a:pPr>
          <a:r>
            <a:rPr lang="en-US" sz="2200" kern="1200"/>
            <a:t>Make Materials Available to Community Partners</a:t>
          </a:r>
        </a:p>
      </dsp:txBody>
      <dsp:txXfrm>
        <a:off x="1035055" y="2240762"/>
        <a:ext cx="7425347" cy="8961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F9727-E2B1-48E7-8A89-B3332B7AF5DC}">
      <dsp:nvSpPr>
        <dsp:cNvPr id="0" name=""/>
        <dsp:cNvSpPr/>
      </dsp:nvSpPr>
      <dsp:spPr>
        <a:xfrm>
          <a:off x="836023" y="503318"/>
          <a:ext cx="1090985" cy="10909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F9E6556-794D-46A5-9321-54410E408BF6}">
      <dsp:nvSpPr>
        <dsp:cNvPr id="0" name=""/>
        <dsp:cNvSpPr/>
      </dsp:nvSpPr>
      <dsp:spPr>
        <a:xfrm>
          <a:off x="169310" y="1913978"/>
          <a:ext cx="24244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Review and Update P &amp; P Regularly</a:t>
          </a:r>
        </a:p>
      </dsp:txBody>
      <dsp:txXfrm>
        <a:off x="169310" y="1913978"/>
        <a:ext cx="2424412" cy="720000"/>
      </dsp:txXfrm>
    </dsp:sp>
    <dsp:sp modelId="{F404FE27-9FC6-43DA-97A7-6AFB5D3B3A29}">
      <dsp:nvSpPr>
        <dsp:cNvPr id="0" name=""/>
        <dsp:cNvSpPr/>
      </dsp:nvSpPr>
      <dsp:spPr>
        <a:xfrm>
          <a:off x="3684708" y="503318"/>
          <a:ext cx="1090985" cy="10909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5272CD3-A285-4F72-96AC-75708E02592A}">
      <dsp:nvSpPr>
        <dsp:cNvPr id="0" name=""/>
        <dsp:cNvSpPr/>
      </dsp:nvSpPr>
      <dsp:spPr>
        <a:xfrm>
          <a:off x="3017995" y="1913978"/>
          <a:ext cx="24244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Get some feedback from stakeholders</a:t>
          </a:r>
        </a:p>
      </dsp:txBody>
      <dsp:txXfrm>
        <a:off x="3017995" y="1913978"/>
        <a:ext cx="2424412" cy="720000"/>
      </dsp:txXfrm>
    </dsp:sp>
    <dsp:sp modelId="{3C24DC5A-5DB9-4E1A-A908-841BBFDA969F}">
      <dsp:nvSpPr>
        <dsp:cNvPr id="0" name=""/>
        <dsp:cNvSpPr/>
      </dsp:nvSpPr>
      <dsp:spPr>
        <a:xfrm>
          <a:off x="6533393" y="503318"/>
          <a:ext cx="1090985" cy="10909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FCFAE35-7C4E-4A29-8594-B9F2105A67E5}">
      <dsp:nvSpPr>
        <dsp:cNvPr id="0" name=""/>
        <dsp:cNvSpPr/>
      </dsp:nvSpPr>
      <dsp:spPr>
        <a:xfrm>
          <a:off x="5866680" y="1913978"/>
          <a:ext cx="24244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Respond to changing conditions</a:t>
          </a:r>
        </a:p>
      </dsp:txBody>
      <dsp:txXfrm>
        <a:off x="5866680" y="1913978"/>
        <a:ext cx="2424412"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The</a:t>
            </a:r>
            <a:r>
              <a:rPr lang="en-US" sz="1100" b="0" kern="1200" baseline="0" dirty="0">
                <a:solidFill>
                  <a:schemeClr val="tx1"/>
                </a:solidFill>
                <a:effectLst/>
                <a:latin typeface="+mn-lt"/>
                <a:ea typeface="+mn-ea"/>
                <a:cs typeface="+mn-cs"/>
              </a:rPr>
              <a:t> main answer to WHY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effectLst/>
                <a:latin typeface="+mn-lt"/>
                <a:ea typeface="+mn-ea"/>
                <a:cs typeface="+mn-cs"/>
              </a:rPr>
              <a:t>So, the goals, rules, and intent of the federal HOPWA program get carried out at the client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effectLst/>
                <a:latin typeface="+mn-lt"/>
                <a:ea typeface="+mn-ea"/>
                <a:cs typeface="+mn-cs"/>
              </a:rPr>
              <a:t>It takes ALL of us to do our part in this process, to make sure the funds provided are used as intended by the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baseline="0" dirty="0">
              <a:solidFill>
                <a:schemeClr val="tx1"/>
              </a:solidFill>
              <a:effectLst/>
              <a:latin typeface="+mn-lt"/>
              <a:ea typeface="+mn-ea"/>
              <a:cs typeface="+mn-cs"/>
            </a:endParaRPr>
          </a:p>
          <a:p>
            <a:pPr marL="158750" indent="0">
              <a:buNone/>
            </a:pPr>
            <a:endParaRPr lang="en-US" dirty="0"/>
          </a:p>
        </p:txBody>
      </p:sp>
    </p:spTree>
    <p:extLst>
      <p:ext uri="{BB962C8B-B14F-4D97-AF65-F5344CB8AC3E}">
        <p14:creationId xmlns:p14="http://schemas.microsoft.com/office/powerpoint/2010/main" val="1976147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Considerations for these policies and procedures:</a:t>
            </a:r>
          </a:p>
          <a:p>
            <a:r>
              <a:rPr lang="en-US" dirty="0"/>
              <a:t>What </a:t>
            </a:r>
            <a:r>
              <a:rPr lang="en-US" baseline="0" dirty="0"/>
              <a:t>level or type of documents do you expect for things like client eligibility, proof of rent reasonableness, staff time records?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 often do you expect to get that info?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paper or electronic? </a:t>
            </a:r>
          </a:p>
          <a:p>
            <a:r>
              <a:rPr lang="en-US" baseline="0" dirty="0"/>
              <a:t>How will you monitor for that info? And when?</a:t>
            </a:r>
          </a:p>
          <a:p>
            <a:endParaRPr lang="en-US" baseline="0" dirty="0"/>
          </a:p>
          <a:p>
            <a:r>
              <a:rPr lang="en-US" baseline="0" dirty="0"/>
              <a:t>If you have a specific form that you expect project sponsors to use, provide them with the form and a policy about its use.</a:t>
            </a:r>
          </a:p>
          <a:p>
            <a:endParaRPr lang="en-US" baseline="0" dirty="0"/>
          </a:p>
          <a:p>
            <a:r>
              <a:rPr lang="en-US" baseline="0" dirty="0"/>
              <a:t>And always keep confidentiality in mind.</a:t>
            </a:r>
          </a:p>
          <a:p>
            <a:r>
              <a:rPr lang="en-US" baseline="0" dirty="0"/>
              <a:t>For each policy and procedure, consider if there a possibility of disclosure of client names or other identifying information… How can the policy address that?</a:t>
            </a:r>
            <a:endParaRPr lang="en-US" dirty="0"/>
          </a:p>
          <a:p>
            <a:pPr marL="158750" indent="0">
              <a:buNone/>
            </a:pPr>
            <a:endParaRPr lang="en-US" dirty="0"/>
          </a:p>
        </p:txBody>
      </p:sp>
    </p:spTree>
    <p:extLst>
      <p:ext uri="{BB962C8B-B14F-4D97-AF65-F5344CB8AC3E}">
        <p14:creationId xmlns:p14="http://schemas.microsoft.com/office/powerpoint/2010/main" val="54194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are major policy points, and should follow</a:t>
            </a:r>
            <a:r>
              <a:rPr lang="en-US" baseline="0" dirty="0"/>
              <a:t> HUD rules.</a:t>
            </a:r>
          </a:p>
          <a:p>
            <a:endParaRPr lang="en-US" baseline="0" dirty="0"/>
          </a:p>
        </p:txBody>
      </p:sp>
    </p:spTree>
    <p:extLst>
      <p:ext uri="{BB962C8B-B14F-4D97-AF65-F5344CB8AC3E}">
        <p14:creationId xmlns:p14="http://schemas.microsoft.com/office/powerpoint/2010/main" val="200034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r>
              <a:rPr lang="en-US" dirty="0"/>
              <a:t>Cross-</a:t>
            </a:r>
            <a:r>
              <a:rPr lang="en-US" baseline="0" dirty="0"/>
              <a:t> Reference to Confidentiality and to Termination Presentations</a:t>
            </a:r>
          </a:p>
          <a:p>
            <a:endParaRPr lang="en-US" baseline="0" dirty="0"/>
          </a:p>
          <a:p>
            <a:r>
              <a:rPr lang="en-US" baseline="0" dirty="0"/>
              <a:t>Cross Reference to Financial Management Presentation</a:t>
            </a:r>
          </a:p>
          <a:p>
            <a:endParaRPr lang="en-US" baseline="0" dirty="0"/>
          </a:p>
          <a:p>
            <a:r>
              <a:rPr lang="en-US" dirty="0"/>
              <a:t>Considerations</a:t>
            </a:r>
            <a:r>
              <a:rPr lang="en-US" baseline="0" dirty="0"/>
              <a:t> for each of these:</a:t>
            </a:r>
          </a:p>
          <a:p>
            <a:endParaRPr lang="en-US" baseline="0" dirty="0"/>
          </a:p>
          <a:p>
            <a:pPr>
              <a:buFont typeface="Arial" panose="020B0604020202020204" pitchFamily="34" charset="0"/>
              <a:buChar char="•"/>
            </a:pPr>
            <a:r>
              <a:rPr lang="en-US" dirty="0"/>
              <a:t>Confidentiality Standards – protected information</a:t>
            </a:r>
            <a:r>
              <a:rPr lang="en-US" baseline="0" dirty="0"/>
              <a:t>, participation in HMIS, physical security of client information, computer file security, staff training </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Due Process and Termination Standards – eviction prevention, state and local eviction</a:t>
            </a:r>
            <a:r>
              <a:rPr lang="en-US" baseline="0" dirty="0"/>
              <a:t> law</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Any Participation Requirements (e.g. Agreements)  - </a:t>
            </a:r>
          </a:p>
          <a:p>
            <a:pPr>
              <a:buFont typeface="Arial" panose="020B0604020202020204" pitchFamily="34" charset="0"/>
              <a:buChar char="•"/>
            </a:pPr>
            <a:endParaRPr lang="en-US" dirty="0"/>
          </a:p>
          <a:p>
            <a:pPr>
              <a:buFont typeface="Arial" panose="020B0604020202020204" pitchFamily="34" charset="0"/>
              <a:buChar char="•"/>
            </a:pPr>
            <a:r>
              <a:rPr lang="en-US" dirty="0"/>
              <a:t>Organizational Financial Management – checks and balances including opening of mail, board review of financial systems, audit policy </a:t>
            </a:r>
          </a:p>
          <a:p>
            <a:pPr>
              <a:buFont typeface="Arial" panose="020B0604020202020204" pitchFamily="34" charset="0"/>
              <a:buChar char="•"/>
            </a:pPr>
            <a:endParaRPr lang="en-US" dirty="0"/>
          </a:p>
          <a:p>
            <a:pPr>
              <a:buFont typeface="Arial" panose="020B0604020202020204" pitchFamily="34" charset="0"/>
              <a:buNone/>
            </a:pPr>
            <a:r>
              <a:rPr lang="en-US" b="1" dirty="0"/>
              <a:t>DISCUSSION</a:t>
            </a:r>
            <a:r>
              <a:rPr lang="en-US" b="1" baseline="0" dirty="0"/>
              <a:t> QUESTION –</a:t>
            </a:r>
          </a:p>
          <a:p>
            <a:pPr>
              <a:buFont typeface="Arial" panose="020B0604020202020204" pitchFamily="34" charset="0"/>
              <a:buNone/>
            </a:pPr>
            <a:r>
              <a:rPr lang="en-US" b="1" baseline="0" dirty="0"/>
              <a:t>What other policies do you have in place that are more tailored for your program? </a:t>
            </a:r>
          </a:p>
          <a:p>
            <a:pPr marL="171450" indent="-171450">
              <a:buFont typeface="Arial" panose="020B0604020202020204" pitchFamily="34" charset="0"/>
              <a:buChar char="•"/>
            </a:pPr>
            <a:r>
              <a:rPr lang="en-US" dirty="0"/>
              <a:t>Variable</a:t>
            </a:r>
            <a:r>
              <a:rPr lang="en-US" baseline="0" dirty="0"/>
              <a:t> income policy (to recalculate weekly for wait staff or fast food workers)</a:t>
            </a:r>
          </a:p>
          <a:p>
            <a:pPr marL="171450" indent="-171450">
              <a:buFont typeface="Arial" panose="020B0604020202020204" pitchFamily="34" charset="0"/>
              <a:buChar char="•"/>
            </a:pPr>
            <a:r>
              <a:rPr lang="en-US" baseline="0" dirty="0"/>
              <a:t>Abandoned vehicle policy </a:t>
            </a:r>
            <a:endParaRPr lang="en-US" dirty="0"/>
          </a:p>
          <a:p>
            <a:pPr marL="158750" indent="0">
              <a:buNone/>
            </a:pPr>
            <a:endParaRPr lang="en-US" baseline="0" dirty="0"/>
          </a:p>
        </p:txBody>
      </p:sp>
    </p:spTree>
    <p:extLst>
      <p:ext uri="{BB962C8B-B14F-4D97-AF65-F5344CB8AC3E}">
        <p14:creationId xmlns:p14="http://schemas.microsoft.com/office/powerpoint/2010/main" val="169888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some cases</a:t>
            </a:r>
            <a:r>
              <a:rPr lang="en-US" baseline="0" dirty="0"/>
              <a:t> and consistent with grantee needs assessment and planning, grantees and their sponsors may establish policies and standards that go beyond HOPWA or other HUD requirements.</a:t>
            </a:r>
          </a:p>
          <a:p>
            <a:endParaRPr lang="en-US" sz="1100" baseline="0" dirty="0"/>
          </a:p>
          <a:p>
            <a:pPr marL="158750" indent="0">
              <a:buNone/>
            </a:pPr>
            <a:r>
              <a:rPr lang="en-US" sz="1100" b="1" baseline="0" dirty="0"/>
              <a:t>What does that mean?</a:t>
            </a:r>
          </a:p>
          <a:p>
            <a:endParaRPr lang="en-US" sz="1100" baseline="0" dirty="0"/>
          </a:p>
          <a:p>
            <a:pPr marL="158750" indent="0">
              <a:buNone/>
            </a:pPr>
            <a:r>
              <a:rPr lang="en-US" sz="1100" baseline="0" dirty="0"/>
              <a:t>As an example, though HOPWA eligibility is broadly defined as being income eligible and having a household member with a HIV diagnosis, grantees and sponsors may use a more NARROW definition of eligibility, targeting, say, homeless or chronically homeless households for a tenant based rental assistance program.</a:t>
            </a:r>
          </a:p>
          <a:p>
            <a:endParaRPr lang="en-US" sz="1100" baseline="0" dirty="0"/>
          </a:p>
          <a:p>
            <a:pPr marL="158750" indent="0">
              <a:buNone/>
            </a:pPr>
            <a:r>
              <a:rPr lang="en-US" sz="1100" baseline="0" dirty="0"/>
              <a:t>Or, for STRMU, when a grantee puts caps on the amount of assistance that might be provided, such as reducing the number of weeks a year of assistance available, or putting a cap on the dollar amount of annual assistance.</a:t>
            </a:r>
          </a:p>
          <a:p>
            <a:endParaRPr lang="en-US" sz="1100" baseline="0" dirty="0"/>
          </a:p>
          <a:p>
            <a:pPr marL="158750" indent="0">
              <a:buNone/>
            </a:pPr>
            <a:r>
              <a:rPr lang="en-US" sz="1100" baseline="0" dirty="0"/>
              <a:t>In these cases – where standards impose RESTRICTIONS on what is allowed – the standards definitely need to be written out and made public, to ensure consistent application. </a:t>
            </a:r>
          </a:p>
          <a:p>
            <a:endParaRPr lang="en-US" sz="1100" baseline="0" dirty="0"/>
          </a:p>
          <a:p>
            <a:pPr marL="158750" indent="0">
              <a:buNone/>
            </a:pPr>
            <a:endParaRPr lang="en-US" dirty="0"/>
          </a:p>
        </p:txBody>
      </p:sp>
    </p:spTree>
    <p:extLst>
      <p:ext uri="{BB962C8B-B14F-4D97-AF65-F5344CB8AC3E}">
        <p14:creationId xmlns:p14="http://schemas.microsoft.com/office/powerpoint/2010/main" val="176452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some cases</a:t>
            </a:r>
            <a:r>
              <a:rPr lang="en-US" baseline="0" dirty="0"/>
              <a:t> and consistent with grantee needs assessment and planning, grantees and their sponsors may establish policies and standards that go beyond HOPWA or other HUD requirements.</a:t>
            </a:r>
          </a:p>
          <a:p>
            <a:endParaRPr lang="en-US" sz="1100" baseline="0" dirty="0"/>
          </a:p>
          <a:p>
            <a:pPr marL="158750" indent="0">
              <a:buNone/>
            </a:pPr>
            <a:r>
              <a:rPr lang="en-US" sz="1100" b="1" baseline="0" dirty="0"/>
              <a:t>What does that mean?</a:t>
            </a:r>
          </a:p>
          <a:p>
            <a:endParaRPr lang="en-US" sz="1100" baseline="0" dirty="0"/>
          </a:p>
          <a:p>
            <a:pPr marL="158750" indent="0">
              <a:buNone/>
            </a:pPr>
            <a:r>
              <a:rPr lang="en-US" sz="1100" baseline="0" dirty="0"/>
              <a:t>As an example, though HOPWA eligibility is broadly defined as being income eligible and having a household member with a HIV diagnosis, grantees and sponsors may use a more NARROW definition of eligibility, targeting, say, homeless or chronically homeless households for a tenant based rental assistance program.</a:t>
            </a:r>
          </a:p>
          <a:p>
            <a:endParaRPr lang="en-US" sz="1100" baseline="0" dirty="0"/>
          </a:p>
          <a:p>
            <a:pPr marL="158750" indent="0">
              <a:buNone/>
            </a:pPr>
            <a:r>
              <a:rPr lang="en-US" sz="1100" baseline="0" dirty="0"/>
              <a:t>Or, for STRMU, when a grantee puts caps on the amount of assistance that might be provided, such as reducing the number of weeks a year of assistance available, or putting a cap on the dollar amount of annual assistance.</a:t>
            </a:r>
          </a:p>
          <a:p>
            <a:endParaRPr lang="en-US" sz="1100" baseline="0" dirty="0"/>
          </a:p>
          <a:p>
            <a:pPr marL="158750" indent="0">
              <a:buNone/>
            </a:pPr>
            <a:r>
              <a:rPr lang="en-US" sz="1100" baseline="0" dirty="0"/>
              <a:t>In these cases – where standards impose RESTRICTIONS on what is allowed – the standards definitely need to be written out and made public, to ensure consistent application. </a:t>
            </a:r>
          </a:p>
          <a:p>
            <a:endParaRPr lang="en-US" sz="1100" baseline="0" dirty="0"/>
          </a:p>
          <a:p>
            <a:pPr marL="158750" indent="0">
              <a:buNone/>
            </a:pPr>
            <a:endParaRPr lang="en-US" dirty="0"/>
          </a:p>
        </p:txBody>
      </p:sp>
    </p:spTree>
    <p:extLst>
      <p:ext uri="{BB962C8B-B14F-4D97-AF65-F5344CB8AC3E}">
        <p14:creationId xmlns:p14="http://schemas.microsoft.com/office/powerpoint/2010/main" val="24888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some cases</a:t>
            </a:r>
            <a:r>
              <a:rPr lang="en-US" baseline="0" dirty="0"/>
              <a:t> and consistent with grantee needs assessment and planning, grantees and their sponsors may establish policies and standards that go beyond HOPWA or other HUD requirements.</a:t>
            </a:r>
          </a:p>
          <a:p>
            <a:endParaRPr lang="en-US" sz="1100" baseline="0" dirty="0"/>
          </a:p>
          <a:p>
            <a:pPr marL="158750" indent="0">
              <a:buNone/>
            </a:pPr>
            <a:r>
              <a:rPr lang="en-US" sz="1100" b="1" baseline="0" dirty="0"/>
              <a:t>What does that mean?</a:t>
            </a:r>
          </a:p>
          <a:p>
            <a:endParaRPr lang="en-US" sz="1100" baseline="0" dirty="0"/>
          </a:p>
          <a:p>
            <a:pPr marL="158750" indent="0">
              <a:buNone/>
            </a:pPr>
            <a:r>
              <a:rPr lang="en-US" sz="1100" baseline="0" dirty="0"/>
              <a:t>As an example, though HOPWA eligibility is broadly defined as being income eligible and having a household member with a HIV diagnosis, grantees and sponsors may use a more NARROW definition of eligibility, targeting, say, homeless or chronically homeless households for a tenant based rental assistance program.</a:t>
            </a:r>
          </a:p>
          <a:p>
            <a:endParaRPr lang="en-US" sz="1100" baseline="0" dirty="0"/>
          </a:p>
          <a:p>
            <a:pPr marL="158750" indent="0">
              <a:buNone/>
            </a:pPr>
            <a:r>
              <a:rPr lang="en-US" sz="1100" baseline="0" dirty="0"/>
              <a:t>Or, for STRMU, when a grantee puts caps on the amount of assistance that might be provided, such as reducing the number of weeks a year of assistance available, or putting a cap on the dollar amount of annual assistance.</a:t>
            </a:r>
          </a:p>
          <a:p>
            <a:endParaRPr lang="en-US" sz="1100" baseline="0" dirty="0"/>
          </a:p>
          <a:p>
            <a:pPr marL="158750" indent="0">
              <a:buNone/>
            </a:pPr>
            <a:r>
              <a:rPr lang="en-US" sz="1100" baseline="0" dirty="0"/>
              <a:t>In these cases – where standards impose RESTRICTIONS on what is allowed – the standards definitely need to be written out and made public, to ensure consistent application. </a:t>
            </a:r>
          </a:p>
          <a:p>
            <a:endParaRPr lang="en-US" sz="1100" baseline="0" dirty="0"/>
          </a:p>
          <a:p>
            <a:pPr marL="158750" indent="0">
              <a:buNone/>
            </a:pPr>
            <a:endParaRPr lang="en-US" dirty="0"/>
          </a:p>
        </p:txBody>
      </p:sp>
    </p:spTree>
    <p:extLst>
      <p:ext uri="{BB962C8B-B14F-4D97-AF65-F5344CB8AC3E}">
        <p14:creationId xmlns:p14="http://schemas.microsoft.com/office/powerpoint/2010/main" val="246193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some cases</a:t>
            </a:r>
            <a:r>
              <a:rPr lang="en-US" baseline="0" dirty="0"/>
              <a:t> and consistent with grantee needs assessment and planning, grantees and their sponsors may establish policies and standards that go beyond HOPWA or other HUD requirements.</a:t>
            </a:r>
          </a:p>
          <a:p>
            <a:endParaRPr lang="en-US" sz="1100" baseline="0" dirty="0"/>
          </a:p>
          <a:p>
            <a:pPr marL="158750" indent="0">
              <a:buNone/>
            </a:pPr>
            <a:r>
              <a:rPr lang="en-US" sz="1100" b="1" baseline="0" dirty="0"/>
              <a:t>What does that mean?</a:t>
            </a:r>
          </a:p>
          <a:p>
            <a:endParaRPr lang="en-US" sz="1100" baseline="0" dirty="0"/>
          </a:p>
          <a:p>
            <a:pPr marL="158750" indent="0">
              <a:buNone/>
            </a:pPr>
            <a:r>
              <a:rPr lang="en-US" sz="1100" baseline="0" dirty="0"/>
              <a:t>As an example, though HOPWA eligibility is broadly defined as being income eligible and having a household member with a HIV diagnosis, grantees and sponsors may use a more NARROW definition of eligibility, targeting, say, homeless or chronically homeless households for a tenant based rental assistance program.</a:t>
            </a:r>
          </a:p>
          <a:p>
            <a:endParaRPr lang="en-US" sz="1100" baseline="0" dirty="0"/>
          </a:p>
          <a:p>
            <a:pPr marL="158750" indent="0">
              <a:buNone/>
            </a:pPr>
            <a:r>
              <a:rPr lang="en-US" sz="1100" baseline="0" dirty="0"/>
              <a:t>Or, for STRMU, when a grantee puts caps on the amount of assistance that might be provided, such as reducing the number of weeks a year of assistance available, or putting a cap on the dollar amount of annual assistance.</a:t>
            </a:r>
          </a:p>
          <a:p>
            <a:endParaRPr lang="en-US" sz="1100" baseline="0" dirty="0"/>
          </a:p>
          <a:p>
            <a:pPr marL="158750" indent="0">
              <a:buNone/>
            </a:pPr>
            <a:r>
              <a:rPr lang="en-US" sz="1100" baseline="0" dirty="0"/>
              <a:t>In these cases – where standards impose RESTRICTIONS on what is allowed – the standards definitely need to be written out and made public, to ensure consistent application. </a:t>
            </a:r>
          </a:p>
          <a:p>
            <a:endParaRPr lang="en-US" sz="1100" baseline="0" dirty="0"/>
          </a:p>
          <a:p>
            <a:pPr marL="158750" indent="0">
              <a:buNone/>
            </a:pPr>
            <a:endParaRPr lang="en-US" dirty="0"/>
          </a:p>
        </p:txBody>
      </p:sp>
    </p:spTree>
    <p:extLst>
      <p:ext uri="{BB962C8B-B14F-4D97-AF65-F5344CB8AC3E}">
        <p14:creationId xmlns:p14="http://schemas.microsoft.com/office/powerpoint/2010/main" val="1733554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some cases</a:t>
            </a:r>
            <a:r>
              <a:rPr lang="en-US" baseline="0" dirty="0"/>
              <a:t> and consistent with grantee needs assessment and planning, grantees and their sponsors may establish policies and standards that go beyond HOPWA or other HUD requirements.</a:t>
            </a:r>
          </a:p>
          <a:p>
            <a:endParaRPr lang="en-US" sz="1100" baseline="0" dirty="0"/>
          </a:p>
          <a:p>
            <a:pPr marL="158750" indent="0">
              <a:buNone/>
            </a:pPr>
            <a:r>
              <a:rPr lang="en-US" sz="1100" b="1" baseline="0" dirty="0"/>
              <a:t>What does that mean?</a:t>
            </a:r>
          </a:p>
          <a:p>
            <a:endParaRPr lang="en-US" sz="1100" baseline="0" dirty="0"/>
          </a:p>
          <a:p>
            <a:pPr marL="158750" indent="0">
              <a:buNone/>
            </a:pPr>
            <a:r>
              <a:rPr lang="en-US" sz="1100" baseline="0" dirty="0"/>
              <a:t>As an example, though HOPWA eligibility is broadly defined as being income eligible and having a household member with a HIV diagnosis, grantees and sponsors may use a more NARROW definition of eligibility, targeting, say, homeless or chronically homeless households for a tenant based rental assistance program.</a:t>
            </a:r>
          </a:p>
          <a:p>
            <a:endParaRPr lang="en-US" sz="1100" baseline="0" dirty="0"/>
          </a:p>
          <a:p>
            <a:pPr marL="158750" indent="0">
              <a:buNone/>
            </a:pPr>
            <a:r>
              <a:rPr lang="en-US" sz="1100" baseline="0" dirty="0"/>
              <a:t>Or, for STRMU, when a grantee puts caps on the amount of assistance that might be provided, such as reducing the number of weeks a year of assistance available, or putting a cap on the dollar amount of annual assistance.</a:t>
            </a:r>
          </a:p>
          <a:p>
            <a:endParaRPr lang="en-US" sz="1100" baseline="0" dirty="0"/>
          </a:p>
          <a:p>
            <a:pPr marL="158750" indent="0">
              <a:buNone/>
            </a:pPr>
            <a:r>
              <a:rPr lang="en-US" sz="1100" baseline="0" dirty="0"/>
              <a:t>In these cases – where standards impose RESTRICTIONS on what is allowed – the standards definitely need to be written out and made public, to ensure consistent application. </a:t>
            </a:r>
          </a:p>
          <a:p>
            <a:endParaRPr lang="en-US" sz="1100" baseline="0" dirty="0"/>
          </a:p>
          <a:p>
            <a:pPr marL="158750" indent="0">
              <a:buNone/>
            </a:pPr>
            <a:endParaRPr lang="en-US" dirty="0"/>
          </a:p>
        </p:txBody>
      </p:sp>
    </p:spTree>
    <p:extLst>
      <p:ext uri="{BB962C8B-B14F-4D97-AF65-F5344CB8AC3E}">
        <p14:creationId xmlns:p14="http://schemas.microsoft.com/office/powerpoint/2010/main" val="2128254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HOPWA’s Permanent Housing Placement (PHP) activity is a useful tool in helping HOPWA eligible households secure safe and affordable housing. The goal of using PHP is to establish permanent residency where continued occupancy is expected. PHP can be used as a stand alone service, as well as in combination with Tenant Based Rental Assistance (TBRA). </a:t>
            </a:r>
          </a:p>
        </p:txBody>
      </p:sp>
    </p:spTree>
    <p:extLst>
      <p:ext uri="{BB962C8B-B14F-4D97-AF65-F5344CB8AC3E}">
        <p14:creationId xmlns:p14="http://schemas.microsoft.com/office/powerpoint/2010/main" val="2983642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899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Another reason WHY-</a:t>
            </a:r>
          </a:p>
          <a:p>
            <a:endParaRPr lang="en-US" dirty="0"/>
          </a:p>
          <a:p>
            <a:r>
              <a:rPr lang="en-US" dirty="0"/>
              <a:t>Because having solid</a:t>
            </a:r>
            <a:r>
              <a:rPr lang="en-US" baseline="0" dirty="0"/>
              <a:t> policies and procedures promotes EXCELLENCE in your program by allowing the HOPWA program coordinates with other standards and processes. </a:t>
            </a:r>
            <a:endParaRPr lang="en-US" dirty="0"/>
          </a:p>
          <a:p>
            <a:endParaRPr lang="en-US" dirty="0"/>
          </a:p>
          <a:p>
            <a:r>
              <a:rPr lang="en-US" dirty="0"/>
              <a:t>For grantees, it’s key to ensure that policies coordinate with the consolidated</a:t>
            </a:r>
            <a:r>
              <a:rPr lang="en-US" baseline="0" dirty="0"/>
              <a:t> plan. </a:t>
            </a:r>
          </a:p>
          <a:p>
            <a:r>
              <a:rPr lang="en-US" baseline="0" dirty="0"/>
              <a:t>Good written policies can make that connection and ensure that funded activities fit the con plan and action plan.</a:t>
            </a:r>
            <a:endParaRPr lang="en-US" dirty="0"/>
          </a:p>
        </p:txBody>
      </p:sp>
    </p:spTree>
    <p:extLst>
      <p:ext uri="{BB962C8B-B14F-4D97-AF65-F5344CB8AC3E}">
        <p14:creationId xmlns:p14="http://schemas.microsoft.com/office/powerpoint/2010/main" val="3819907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a:p>
            <a:pPr marL="158750" indent="0">
              <a:buNone/>
            </a:pPr>
            <a:endParaRPr lang="en-US" dirty="0"/>
          </a:p>
        </p:txBody>
      </p:sp>
    </p:spTree>
    <p:extLst>
      <p:ext uri="{BB962C8B-B14F-4D97-AF65-F5344CB8AC3E}">
        <p14:creationId xmlns:p14="http://schemas.microsoft.com/office/powerpoint/2010/main" val="3939240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The PAPER TRAIL that must support every expenditure.</a:t>
            </a:r>
          </a:p>
          <a:p>
            <a:endParaRPr lang="en-US" baseline="0" dirty="0"/>
          </a:p>
          <a:p>
            <a:r>
              <a:rPr lang="en-US" baseline="0" dirty="0"/>
              <a:t>High level details about what this documentation would look like for each category</a:t>
            </a:r>
          </a:p>
          <a:p>
            <a:pPr marL="158750" indent="0">
              <a:buNone/>
            </a:pPr>
            <a:endParaRPr lang="en-US" dirty="0"/>
          </a:p>
        </p:txBody>
      </p:sp>
    </p:spTree>
    <p:extLst>
      <p:ext uri="{BB962C8B-B14F-4D97-AF65-F5344CB8AC3E}">
        <p14:creationId xmlns:p14="http://schemas.microsoft.com/office/powerpoint/2010/main" val="228328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a:t>Remember to consider confidentiality in all other policies and procedures as well. Example – a policy on financial documentation might indicate that identifying information must be redacted from paper documents (utility bills, leases).</a:t>
            </a:r>
            <a:endParaRPr lang="en-US" dirty="0"/>
          </a:p>
          <a:p>
            <a:pPr marL="158750" indent="0">
              <a:buNone/>
            </a:pPr>
            <a:endParaRPr lang="en-US" dirty="0"/>
          </a:p>
        </p:txBody>
      </p:sp>
    </p:spTree>
    <p:extLst>
      <p:ext uri="{BB962C8B-B14F-4D97-AF65-F5344CB8AC3E}">
        <p14:creationId xmlns:p14="http://schemas.microsoft.com/office/powerpoint/2010/main" val="1496764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Connection</a:t>
            </a:r>
            <a:r>
              <a:rPr lang="en-US" baseline="0" dirty="0"/>
              <a:t> with leases (when applicable)</a:t>
            </a:r>
          </a:p>
          <a:p>
            <a:pPr marL="158750" indent="0">
              <a:buNone/>
            </a:pPr>
            <a:r>
              <a:rPr lang="en-US" baseline="0" dirty="0"/>
              <a:t>Reminder that a program agreement is NOT the lease. A lease gives legal right to a property. </a:t>
            </a:r>
          </a:p>
          <a:p>
            <a:endParaRPr lang="en-US" baseline="0" dirty="0"/>
          </a:p>
          <a:p>
            <a:pPr marL="158750" indent="0">
              <a:buNone/>
            </a:pPr>
            <a:endParaRPr lang="en-US" dirty="0"/>
          </a:p>
        </p:txBody>
      </p:sp>
    </p:spTree>
    <p:extLst>
      <p:ext uri="{BB962C8B-B14F-4D97-AF65-F5344CB8AC3E}">
        <p14:creationId xmlns:p14="http://schemas.microsoft.com/office/powerpoint/2010/main" val="2110894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49377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74772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a:t>Other HUD or HIV Programs</a:t>
            </a:r>
          </a:p>
          <a:p>
            <a:pPr lvl="0"/>
            <a:r>
              <a:rPr lang="en-US" dirty="0"/>
              <a:t>Fiscal, Quality Assurance, and Monitoring</a:t>
            </a:r>
          </a:p>
          <a:p>
            <a:pPr marL="158750" indent="0">
              <a:buNone/>
            </a:pPr>
            <a:endParaRPr lang="en-US" dirty="0"/>
          </a:p>
        </p:txBody>
      </p:sp>
    </p:spTree>
    <p:extLst>
      <p:ext uri="{BB962C8B-B14F-4D97-AF65-F5344CB8AC3E}">
        <p14:creationId xmlns:p14="http://schemas.microsoft.com/office/powerpoint/2010/main" val="2043106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934850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92749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Grantees</a:t>
            </a:r>
            <a:r>
              <a:rPr lang="en-US" baseline="0" dirty="0"/>
              <a:t> and their project sponsors should have policy standards that carry across all their activities.</a:t>
            </a:r>
            <a:endParaRPr lang="en-US" dirty="0"/>
          </a:p>
          <a:p>
            <a:r>
              <a:rPr lang="en-US" dirty="0"/>
              <a:t>Having that community-wide framework helps to ensure</a:t>
            </a:r>
            <a:r>
              <a:rPr lang="en-US" baseline="0" dirty="0"/>
              <a:t> that all providers meet the same standard, and services are available and delivered fairly.</a:t>
            </a:r>
          </a:p>
          <a:p>
            <a:r>
              <a:rPr lang="en-US" baseline="0" dirty="0"/>
              <a:t> </a:t>
            </a:r>
          </a:p>
          <a:p>
            <a:endParaRPr lang="en-US" baseline="0" dirty="0"/>
          </a:p>
          <a:p>
            <a:r>
              <a:rPr lang="en-US" b="1" dirty="0"/>
              <a:t>Discussion</a:t>
            </a:r>
            <a:r>
              <a:rPr lang="en-US" b="1" baseline="0" dirty="0"/>
              <a:t>:</a:t>
            </a:r>
          </a:p>
          <a:p>
            <a:r>
              <a:rPr lang="en-US" b="1" baseline="0" dirty="0"/>
              <a:t>Does your community have community-wide or shared policy standards? </a:t>
            </a:r>
          </a:p>
          <a:p>
            <a:endParaRPr lang="en-US" baseline="0" dirty="0"/>
          </a:p>
          <a:p>
            <a:endParaRPr lang="en-US" baseline="0" dirty="0"/>
          </a:p>
          <a:p>
            <a:r>
              <a:rPr lang="en-US" dirty="0"/>
              <a:t>Follow up to discussion</a:t>
            </a:r>
            <a:r>
              <a:rPr lang="en-US" baseline="0" dirty="0"/>
              <a:t> question: </a:t>
            </a:r>
          </a:p>
          <a:p>
            <a:r>
              <a:rPr lang="en-US" baseline="0" dirty="0"/>
              <a:t>*Agreeing on policies and procedures can be challenging</a:t>
            </a:r>
          </a:p>
          <a:p>
            <a:r>
              <a:rPr lang="en-US" baseline="0" dirty="0"/>
              <a:t>*Barriers to standardizing:</a:t>
            </a:r>
          </a:p>
          <a:p>
            <a:r>
              <a:rPr lang="en-US" baseline="0" dirty="0"/>
              <a:t>-   project sponsors provide different housing activities</a:t>
            </a:r>
          </a:p>
          <a:p>
            <a:pPr marL="171450" indent="-171450">
              <a:buFontTx/>
              <a:buChar char="-"/>
            </a:pPr>
            <a:r>
              <a:rPr lang="en-US" baseline="0" dirty="0"/>
              <a:t>or operate in different communities with different needs and FMR’s</a:t>
            </a:r>
          </a:p>
          <a:p>
            <a:pPr marL="171450" indent="-171450">
              <a:buFontTx/>
              <a:buChar char="-"/>
            </a:pPr>
            <a:r>
              <a:rPr lang="en-US" baseline="0" dirty="0"/>
              <a:t>HOPWA grantee policy may not agree with organizational policy </a:t>
            </a:r>
            <a:endParaRPr lang="en-US" dirty="0"/>
          </a:p>
          <a:p>
            <a:pPr marL="158750" indent="0">
              <a:buNone/>
            </a:pPr>
            <a:endParaRPr lang="en-US" dirty="0"/>
          </a:p>
        </p:txBody>
      </p:sp>
    </p:spTree>
    <p:extLst>
      <p:ext uri="{BB962C8B-B14F-4D97-AF65-F5344CB8AC3E}">
        <p14:creationId xmlns:p14="http://schemas.microsoft.com/office/powerpoint/2010/main" val="362656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Organizations providing assistance</a:t>
            </a:r>
            <a:r>
              <a:rPr lang="en-US" baseline="0" dirty="0"/>
              <a:t> directly to clients should have clear policies for carrying out activities, and train staff to carry out the policies and follow procedures.</a:t>
            </a:r>
          </a:p>
          <a:p>
            <a:endParaRPr lang="en-US" b="1" baseline="0" dirty="0"/>
          </a:p>
          <a:p>
            <a:r>
              <a:rPr lang="en-US" b="1" baseline="0" dirty="0"/>
              <a:t>Discussion – what can happen when these types of client policies and procedures don’t exist or are not know by staff?</a:t>
            </a:r>
          </a:p>
          <a:p>
            <a:endParaRPr lang="en-US" b="1" baseline="0" dirty="0"/>
          </a:p>
          <a:p>
            <a:r>
              <a:rPr lang="en-US" b="0" baseline="0" dirty="0"/>
              <a:t>Follow up to question:</a:t>
            </a:r>
          </a:p>
          <a:p>
            <a:pPr marL="171450" indent="-171450">
              <a:buFontTx/>
              <a:buChar char="-"/>
            </a:pPr>
            <a:r>
              <a:rPr lang="en-US" b="0" baseline="0" dirty="0"/>
              <a:t>Staff make decisions about client services based on their own standards </a:t>
            </a:r>
          </a:p>
          <a:p>
            <a:pPr marL="0" indent="0">
              <a:buFontTx/>
              <a:buNone/>
            </a:pPr>
            <a:r>
              <a:rPr lang="en-US" b="0" baseline="0" dirty="0"/>
              <a:t>-   Services could be out of compliance with HOPWA laws</a:t>
            </a:r>
          </a:p>
          <a:p>
            <a:pPr marL="171450" indent="-171450">
              <a:buFontTx/>
              <a:buChar char="-"/>
            </a:pPr>
            <a:r>
              <a:rPr lang="en-US" b="0" baseline="0" dirty="0"/>
              <a:t>Fair housing laws may be broken</a:t>
            </a:r>
          </a:p>
          <a:p>
            <a:pPr marL="171450" indent="-171450">
              <a:buFontTx/>
              <a:buChar char="-"/>
            </a:pPr>
            <a:r>
              <a:rPr lang="en-US" b="0" baseline="0" dirty="0"/>
              <a:t>Agencies could be open to legal action</a:t>
            </a:r>
          </a:p>
          <a:p>
            <a:pPr marL="158750" indent="0">
              <a:buNone/>
            </a:pPr>
            <a:endParaRPr lang="en-US" dirty="0"/>
          </a:p>
        </p:txBody>
      </p:sp>
    </p:spTree>
    <p:extLst>
      <p:ext uri="{BB962C8B-B14F-4D97-AF65-F5344CB8AC3E}">
        <p14:creationId xmlns:p14="http://schemas.microsoft.com/office/powerpoint/2010/main" val="315134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Borrow</a:t>
            </a:r>
            <a:r>
              <a:rPr lang="en-US" baseline="0" dirty="0"/>
              <a:t> from your HOPWA network! But remember, just because an agency has a policy in place that does not mean it will fit your organizational needs – OR that it follows HUD standards. You still have to do some homework.</a:t>
            </a:r>
          </a:p>
          <a:p>
            <a:pPr marL="158750" indent="0">
              <a:buNone/>
            </a:pPr>
            <a:endParaRPr lang="en-US" baseline="0" dirty="0"/>
          </a:p>
          <a:p>
            <a:pPr marL="158750" indent="0">
              <a:buNone/>
            </a:pPr>
            <a:endParaRPr lang="en-US" dirty="0"/>
          </a:p>
        </p:txBody>
      </p:sp>
    </p:spTree>
    <p:extLst>
      <p:ext uri="{BB962C8B-B14F-4D97-AF65-F5344CB8AC3E}">
        <p14:creationId xmlns:p14="http://schemas.microsoft.com/office/powerpoint/2010/main" val="224262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 connection with Consolidated Planning and community systems development –</a:t>
            </a:r>
            <a:r>
              <a:rPr lang="en-US" baseline="0" dirty="0"/>
              <a:t> Refer to those documents and plans as you write and update.</a:t>
            </a:r>
            <a:endParaRPr lang="en-US" dirty="0"/>
          </a:p>
          <a:p>
            <a:endParaRPr lang="en-US" dirty="0"/>
          </a:p>
          <a:p>
            <a:r>
              <a:rPr lang="en-US" dirty="0"/>
              <a:t>Emphasize that communities</a:t>
            </a:r>
            <a:r>
              <a:rPr lang="en-US" baseline="0" dirty="0"/>
              <a:t> should be involved, but </a:t>
            </a:r>
            <a:r>
              <a:rPr lang="en-US" dirty="0"/>
              <a:t>grantees have</a:t>
            </a:r>
            <a:r>
              <a:rPr lang="en-US" baseline="0" dirty="0"/>
              <a:t> the </a:t>
            </a:r>
            <a:r>
              <a:rPr lang="en-US" dirty="0"/>
              <a:t>bottom-line responsibility</a:t>
            </a:r>
            <a:r>
              <a:rPr lang="en-US" baseline="0" dirty="0"/>
              <a:t> to HUD. </a:t>
            </a:r>
          </a:p>
          <a:p>
            <a:r>
              <a:rPr lang="en-US" baseline="0" dirty="0"/>
              <a:t>HUD has a legal agreement with the grantee to carry out the activities of the program in accordance with the law. </a:t>
            </a:r>
            <a:endParaRPr lang="en-US" dirty="0"/>
          </a:p>
          <a:p>
            <a:endParaRPr lang="en-US" dirty="0"/>
          </a:p>
          <a:p>
            <a:r>
              <a:rPr lang="en-US" b="1" dirty="0"/>
              <a:t>Examples</a:t>
            </a:r>
            <a:r>
              <a:rPr lang="en-US" b="1" baseline="0" dirty="0"/>
              <a:t> of community/system level planning impacting grantee and sponsor level policies?</a:t>
            </a:r>
          </a:p>
          <a:p>
            <a:pPr marL="158750" indent="0">
              <a:buNone/>
            </a:pPr>
            <a:endParaRPr lang="en-US" dirty="0"/>
          </a:p>
        </p:txBody>
      </p:sp>
    </p:spTree>
    <p:extLst>
      <p:ext uri="{BB962C8B-B14F-4D97-AF65-F5344CB8AC3E}">
        <p14:creationId xmlns:p14="http://schemas.microsoft.com/office/powerpoint/2010/main" val="358181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mentioned</a:t>
            </a:r>
            <a:r>
              <a:rPr lang="en-US" baseline="0" dirty="0"/>
              <a:t> on the last slide, </a:t>
            </a:r>
            <a:r>
              <a:rPr lang="en-US" dirty="0"/>
              <a:t>there must be continuity and coordination between Grantee and Sponsors </a:t>
            </a:r>
          </a:p>
          <a:p>
            <a:pPr marL="158750" indent="0">
              <a:buNone/>
            </a:pPr>
            <a:r>
              <a:rPr lang="en-US" dirty="0"/>
              <a:t>Grantees</a:t>
            </a:r>
            <a:r>
              <a:rPr lang="en-US" baseline="0" dirty="0"/>
              <a:t> have the</a:t>
            </a:r>
            <a:r>
              <a:rPr lang="en-US" dirty="0"/>
              <a:t> ‘bottom line’ responsibility to</a:t>
            </a:r>
            <a:r>
              <a:rPr lang="en-US" baseline="0" dirty="0"/>
              <a:t> HUD, but project sponsors have a responsibility to the grantee as well as their clients. </a:t>
            </a:r>
            <a:endParaRPr lang="en-US" dirty="0"/>
          </a:p>
          <a:p>
            <a:endParaRPr lang="en-US" dirty="0"/>
          </a:p>
          <a:p>
            <a:pPr marL="158750" indent="0">
              <a:buNone/>
            </a:pPr>
            <a:endParaRPr lang="en-US" dirty="0"/>
          </a:p>
        </p:txBody>
      </p:sp>
    </p:spTree>
    <p:extLst>
      <p:ext uri="{BB962C8B-B14F-4D97-AF65-F5344CB8AC3E}">
        <p14:creationId xmlns:p14="http://schemas.microsoft.com/office/powerpoint/2010/main" val="263199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Policies and Procedures</a:t>
            </a:r>
            <a:r>
              <a:rPr lang="en-US" baseline="0" dirty="0"/>
              <a:t> should be tailored – just remember to make sure that you are following federal regulations and program guidance.</a:t>
            </a:r>
          </a:p>
          <a:p>
            <a:endParaRPr lang="en-US" baseline="0" dirty="0"/>
          </a:p>
          <a:p>
            <a:r>
              <a:rPr lang="en-US" baseline="0" dirty="0"/>
              <a:t>What do we mean by tailored?</a:t>
            </a:r>
          </a:p>
          <a:p>
            <a:r>
              <a:rPr lang="en-US" baseline="0" dirty="0"/>
              <a:t>For example, a policy about allowing pets in a HOPWA unit is a local or provider-level decision point and would be an important policy for a provider of facility-based housing…. But a provider of STRMU only would not really need their own pet policy. </a:t>
            </a:r>
          </a:p>
          <a:p>
            <a:endParaRPr lang="en-US" baseline="0" dirty="0"/>
          </a:p>
          <a:p>
            <a:r>
              <a:rPr lang="en-US" baseline="0" dirty="0"/>
              <a:t>What do we mean by following federal guidance?</a:t>
            </a:r>
          </a:p>
          <a:p>
            <a:r>
              <a:rPr lang="en-US" baseline="0" dirty="0"/>
              <a:t>A policy to provide housing support to households with income at 100% of AMI may make sense for your community, but is against HOPWA statute and NOT a local decision point.</a:t>
            </a:r>
          </a:p>
          <a:p>
            <a:endParaRPr lang="en-US" baseline="0" dirty="0"/>
          </a:p>
          <a:p>
            <a:r>
              <a:rPr lang="en-US" baseline="0" dirty="0"/>
              <a:t>AND - as the slide points out, our list does not include every policy or procedure you may need!</a:t>
            </a:r>
            <a:endParaRPr lang="en-US" dirty="0"/>
          </a:p>
          <a:p>
            <a:pPr marL="158750" indent="0">
              <a:buNone/>
            </a:pPr>
            <a:endParaRPr lang="en-US" dirty="0"/>
          </a:p>
        </p:txBody>
      </p:sp>
    </p:spTree>
    <p:extLst>
      <p:ext uri="{BB962C8B-B14F-4D97-AF65-F5344CB8AC3E}">
        <p14:creationId xmlns:p14="http://schemas.microsoft.com/office/powerpoint/2010/main" val="379811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0000"/>
              </a:lnSpc>
              <a:spcAft>
                <a:spcPts val="0"/>
              </a:spcAft>
              <a:buFont typeface="Arial" panose="020B0604020202020204" pitchFamily="34" charset="0"/>
              <a:buChar char="•"/>
            </a:pPr>
            <a:r>
              <a:rPr lang="en-US" dirty="0"/>
              <a:t>Add purpose, intention, expectations about equitable access, harm reduction, housing first</a:t>
            </a:r>
          </a:p>
          <a:p>
            <a:pPr marL="0" indent="0">
              <a:lnSpc>
                <a:spcPct val="100000"/>
              </a:lnSpc>
              <a:spcAft>
                <a:spcPts val="0"/>
              </a:spcAft>
              <a:buNone/>
            </a:pPr>
            <a:endParaRPr lang="en-US" dirty="0"/>
          </a:p>
          <a:p>
            <a:pPr>
              <a:lnSpc>
                <a:spcPct val="100000"/>
              </a:lnSpc>
              <a:spcAft>
                <a:spcPts val="0"/>
              </a:spcAft>
              <a:buFont typeface="Arial" panose="020B0604020202020204" pitchFamily="34" charset="0"/>
              <a:buChar char="•"/>
            </a:pPr>
            <a:r>
              <a:rPr lang="en-US" dirty="0"/>
              <a:t>Description of activities, synced with Con and Action Plans</a:t>
            </a:r>
          </a:p>
          <a:p>
            <a:pPr>
              <a:lnSpc>
                <a:spcPct val="100000"/>
              </a:lnSpc>
              <a:spcAft>
                <a:spcPts val="0"/>
              </a:spcAft>
              <a:buFont typeface="Arial" panose="020B0604020202020204" pitchFamily="34" charset="0"/>
              <a:buChar char="•"/>
            </a:pPr>
            <a:endParaRPr lang="en-US" dirty="0"/>
          </a:p>
          <a:p>
            <a:pPr>
              <a:lnSpc>
                <a:spcPct val="100000"/>
              </a:lnSpc>
              <a:spcAft>
                <a:spcPts val="0"/>
              </a:spcAft>
              <a:buFont typeface="Arial" panose="020B0604020202020204" pitchFamily="34" charset="0"/>
              <a:buChar char="•"/>
            </a:pPr>
            <a:r>
              <a:rPr lang="en-US" dirty="0"/>
              <a:t>Activity-Specific Policies/Standards</a:t>
            </a:r>
          </a:p>
          <a:p>
            <a:pPr>
              <a:lnSpc>
                <a:spcPct val="100000"/>
              </a:lnSpc>
              <a:spcAft>
                <a:spcPts val="0"/>
              </a:spcAft>
              <a:buFont typeface="Arial" panose="020B0604020202020204" pitchFamily="34" charset="0"/>
              <a:buChar char="•"/>
            </a:pPr>
            <a:endParaRPr lang="en-US" dirty="0"/>
          </a:p>
          <a:p>
            <a:pPr>
              <a:lnSpc>
                <a:spcPct val="100000"/>
              </a:lnSpc>
              <a:spcAft>
                <a:spcPts val="0"/>
              </a:spcAft>
              <a:buFont typeface="Arial" panose="020B0604020202020204" pitchFamily="34" charset="0"/>
              <a:buChar char="•"/>
            </a:pPr>
            <a:r>
              <a:rPr lang="en-US" dirty="0"/>
              <a:t>Standards for Housing Needs Assessment and Planning</a:t>
            </a:r>
          </a:p>
          <a:p>
            <a:pPr>
              <a:lnSpc>
                <a:spcPct val="100000"/>
              </a:lnSpc>
              <a:spcAft>
                <a:spcPts val="0"/>
              </a:spcAft>
              <a:buFont typeface="Arial" panose="020B0604020202020204" pitchFamily="34" charset="0"/>
              <a:buChar char="•"/>
            </a:pPr>
            <a:endParaRPr lang="en-US" dirty="0"/>
          </a:p>
          <a:p>
            <a:pPr>
              <a:lnSpc>
                <a:spcPct val="100000"/>
              </a:lnSpc>
              <a:spcAft>
                <a:spcPts val="0"/>
              </a:spcAft>
              <a:buFont typeface="Arial" panose="020B0604020202020204" pitchFamily="34" charset="0"/>
              <a:buChar char="•"/>
            </a:pPr>
            <a:r>
              <a:rPr lang="en-US" dirty="0"/>
              <a:t>Confidentiality Standards</a:t>
            </a:r>
          </a:p>
          <a:p>
            <a:pPr marL="158750" indent="0">
              <a:buNone/>
            </a:pPr>
            <a:endParaRPr lang="en-US" dirty="0"/>
          </a:p>
        </p:txBody>
      </p:sp>
    </p:spTree>
    <p:extLst>
      <p:ext uri="{BB962C8B-B14F-4D97-AF65-F5344CB8AC3E}">
        <p14:creationId xmlns:p14="http://schemas.microsoft.com/office/powerpoint/2010/main" val="4199387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xt ligh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B42D61D-2EB7-14F3-8656-560DACF252BC}"/>
              </a:ext>
            </a:extLst>
          </p:cNvPr>
          <p:cNvSpPr txBox="1"/>
          <p:nvPr userDrawn="1"/>
        </p:nvSpPr>
        <p:spPr>
          <a:xfrm>
            <a:off x="6775945" y="279974"/>
            <a:ext cx="2097975" cy="230832"/>
          </a:xfrm>
          <a:prstGeom prst="rect">
            <a:avLst/>
          </a:prstGeom>
          <a:noFill/>
        </p:spPr>
        <p:txBody>
          <a:bodyPr wrap="square" rtlCol="0">
            <a:spAutoFit/>
          </a:bodyPr>
          <a:lstStyle/>
          <a:p>
            <a:pPr algn="r"/>
            <a:r>
              <a:rPr lang="en-US" sz="900" b="1" dirty="0">
                <a:solidFill>
                  <a:schemeClr val="tx1">
                    <a:lumMod val="50000"/>
                    <a:lumOff val="50000"/>
                  </a:schemeClr>
                </a:solidFill>
                <a:latin typeface="Trebuchet MS" panose="020B0603020202020204" pitchFamily="34" charset="0"/>
              </a:rPr>
              <a:t>Impact. Empowerment. Resilience.</a:t>
            </a:r>
          </a:p>
        </p:txBody>
      </p:sp>
      <p:sp>
        <p:nvSpPr>
          <p:cNvPr id="24" name="Rectangle 23">
            <a:extLst>
              <a:ext uri="{FF2B5EF4-FFF2-40B4-BE49-F238E27FC236}">
                <a16:creationId xmlns:a16="http://schemas.microsoft.com/office/drawing/2014/main" id="{D12F3B6A-3FF1-86B3-109F-F9CA9EB388E5}"/>
              </a:ext>
            </a:extLst>
          </p:cNvPr>
          <p:cNvSpPr/>
          <p:nvPr userDrawn="1"/>
        </p:nvSpPr>
        <p:spPr>
          <a:xfrm>
            <a:off x="0" y="769617"/>
            <a:ext cx="9144000" cy="43738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46" name="Rectangle 45">
            <a:extLst>
              <a:ext uri="{FF2B5EF4-FFF2-40B4-BE49-F238E27FC236}">
                <a16:creationId xmlns:a16="http://schemas.microsoft.com/office/drawing/2014/main" id="{39576BD0-4899-3AB3-958B-76D2F816419F}"/>
              </a:ext>
            </a:extLst>
          </p:cNvPr>
          <p:cNvSpPr/>
          <p:nvPr userDrawn="1"/>
        </p:nvSpPr>
        <p:spPr>
          <a:xfrm>
            <a:off x="0" y="1491305"/>
            <a:ext cx="9144000" cy="2369772"/>
          </a:xfrm>
          <a:prstGeom prst="rect">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pic>
        <p:nvPicPr>
          <p:cNvPr id="3" name="Picture 2">
            <a:extLst>
              <a:ext uri="{FF2B5EF4-FFF2-40B4-BE49-F238E27FC236}">
                <a16:creationId xmlns:a16="http://schemas.microsoft.com/office/drawing/2014/main" id="{FE40CA89-E0E6-B0C8-D0DC-33BCDD7C6DF6}"/>
              </a:ext>
            </a:extLst>
          </p:cNvPr>
          <p:cNvPicPr>
            <a:picLocks noChangeAspect="1"/>
          </p:cNvPicPr>
          <p:nvPr userDrawn="1"/>
        </p:nvPicPr>
        <p:blipFill>
          <a:blip r:embed="rId2"/>
          <a:stretch>
            <a:fillRect/>
          </a:stretch>
        </p:blipFill>
        <p:spPr>
          <a:xfrm>
            <a:off x="350611" y="194685"/>
            <a:ext cx="2652451" cy="279967"/>
          </a:xfrm>
          <a:prstGeom prst="rect">
            <a:avLst/>
          </a:prstGeom>
        </p:spPr>
      </p:pic>
      <p:sp>
        <p:nvSpPr>
          <p:cNvPr id="18" name="Subtitle 2">
            <a:extLst>
              <a:ext uri="{FF2B5EF4-FFF2-40B4-BE49-F238E27FC236}">
                <a16:creationId xmlns:a16="http://schemas.microsoft.com/office/drawing/2014/main" id="{33CE048E-D852-C4FE-2BC1-80C384D563E5}"/>
              </a:ext>
            </a:extLst>
          </p:cNvPr>
          <p:cNvSpPr>
            <a:spLocks noGrp="1"/>
          </p:cNvSpPr>
          <p:nvPr>
            <p:ph type="subTitle" idx="1" hasCustomPrompt="1"/>
          </p:nvPr>
        </p:nvSpPr>
        <p:spPr>
          <a:xfrm>
            <a:off x="266770" y="2072640"/>
            <a:ext cx="8041194" cy="1066800"/>
          </a:xfrm>
          <a:prstGeom prst="rect">
            <a:avLst/>
          </a:prstGeom>
        </p:spPr>
        <p:txBody>
          <a:bodyPr anchor="t">
            <a:noAutofit/>
          </a:bodyPr>
          <a:lstStyle>
            <a:lvl1pPr marL="0" indent="0" algn="l">
              <a:lnSpc>
                <a:spcPts val="3375"/>
              </a:lnSpc>
              <a:spcBef>
                <a:spcPts val="0"/>
              </a:spcBef>
              <a:buNone/>
              <a:defRPr lang="en-US" sz="3300" b="1" i="0" cap="none" baseline="0" dirty="0">
                <a:solidFill>
                  <a:schemeClr val="bg1"/>
                </a:solidFill>
                <a:latin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TITLE Copy</a:t>
            </a:r>
          </a:p>
        </p:txBody>
      </p:sp>
      <p:sp>
        <p:nvSpPr>
          <p:cNvPr id="6" name="Text Placeholder 5">
            <a:extLst>
              <a:ext uri="{FF2B5EF4-FFF2-40B4-BE49-F238E27FC236}">
                <a16:creationId xmlns:a16="http://schemas.microsoft.com/office/drawing/2014/main" id="{B182F5DD-774A-830F-ECA4-17CC5D7F862D}"/>
              </a:ext>
            </a:extLst>
          </p:cNvPr>
          <p:cNvSpPr>
            <a:spLocks noGrp="1"/>
          </p:cNvSpPr>
          <p:nvPr>
            <p:ph type="body" sz="quarter" idx="10"/>
          </p:nvPr>
        </p:nvSpPr>
        <p:spPr>
          <a:xfrm>
            <a:off x="266770" y="3049608"/>
            <a:ext cx="5419946" cy="731044"/>
          </a:xfrm>
          <a:prstGeom prst="rect">
            <a:avLst/>
          </a:prstGeom>
        </p:spPr>
        <p:txBody>
          <a:bodyPr/>
          <a:lstStyle>
            <a:lvl1pPr>
              <a:defRPr sz="2400" baseline="0">
                <a:solidFill>
                  <a:schemeClr val="bg2"/>
                </a:solidFill>
                <a:latin typeface="Open Sans" panose="020B0606030504020204" pitchFamily="34" charset="0"/>
              </a:defRPr>
            </a:lvl1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611105343"/>
      </p:ext>
    </p:extLst>
  </p:cSld>
  <p:clrMapOvr>
    <a:masterClrMapping/>
  </p:clrMapOvr>
  <p:hf sldNum="0" hdr="0" ftr="0" dt="0"/>
  <p:extLst>
    <p:ext uri="{DCECCB84-F9BA-43D5-87BE-67443E8EF086}">
      <p15:sldGuideLst xmlns:p15="http://schemas.microsoft.com/office/powerpoint/2012/main">
        <p15:guide id="1" orient="horz" pos="360">
          <p15:clr>
            <a:srgbClr val="FBAE40"/>
          </p15:clr>
        </p15:guide>
        <p15:guide id="2" pos="28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ligh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F3B6A-3FF1-86B3-109F-F9CA9EB388E5}"/>
              </a:ext>
            </a:extLst>
          </p:cNvPr>
          <p:cNvSpPr/>
          <p:nvPr userDrawn="1"/>
        </p:nvSpPr>
        <p:spPr>
          <a:xfrm>
            <a:off x="0" y="1"/>
            <a:ext cx="9144000" cy="5143499"/>
          </a:xfrm>
          <a:prstGeom prst="rect">
            <a:avLst/>
          </a:pr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8" name="Subtitle 2">
            <a:extLst>
              <a:ext uri="{FF2B5EF4-FFF2-40B4-BE49-F238E27FC236}">
                <a16:creationId xmlns:a16="http://schemas.microsoft.com/office/drawing/2014/main" id="{33CE048E-D852-C4FE-2BC1-80C384D563E5}"/>
              </a:ext>
            </a:extLst>
          </p:cNvPr>
          <p:cNvSpPr>
            <a:spLocks noGrp="1"/>
          </p:cNvSpPr>
          <p:nvPr>
            <p:ph type="subTitle" idx="1" hasCustomPrompt="1"/>
          </p:nvPr>
        </p:nvSpPr>
        <p:spPr>
          <a:xfrm>
            <a:off x="0" y="0"/>
            <a:ext cx="9144000" cy="5143500"/>
          </a:xfrm>
          <a:prstGeom prst="rect">
            <a:avLst/>
          </a:prstGeom>
        </p:spPr>
        <p:txBody>
          <a:bodyPr anchor="ctr">
            <a:noAutofit/>
          </a:bodyPr>
          <a:lstStyle>
            <a:lvl1pPr marL="0" indent="0" algn="ctr">
              <a:lnSpc>
                <a:spcPts val="3750"/>
              </a:lnSpc>
              <a:buNone/>
              <a:defRPr lang="en-US" sz="3300" b="1" i="0" cap="none" baseline="0" dirty="0">
                <a:solidFill>
                  <a:schemeClr val="bg1"/>
                </a:solidFill>
                <a:latin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Divider Slide Header </a:t>
            </a:r>
            <a:br>
              <a:rPr lang="en-US" dirty="0"/>
            </a:br>
            <a:r>
              <a:rPr lang="en-US" dirty="0"/>
              <a:t>Placeholder</a:t>
            </a:r>
          </a:p>
        </p:txBody>
      </p:sp>
    </p:spTree>
    <p:extLst>
      <p:ext uri="{BB962C8B-B14F-4D97-AF65-F5344CB8AC3E}">
        <p14:creationId xmlns:p14="http://schemas.microsoft.com/office/powerpoint/2010/main" val="2437784145"/>
      </p:ext>
    </p:extLst>
  </p:cSld>
  <p:clrMapOvr>
    <a:masterClrMapping/>
  </p:clrMapOvr>
  <p:hf sldNum="0" hdr="0" ftr="0" dt="0"/>
  <p:extLst>
    <p:ext uri="{DCECCB84-F9BA-43D5-87BE-67443E8EF086}">
      <p15:sldGuideLst xmlns:p15="http://schemas.microsoft.com/office/powerpoint/2012/main">
        <p15:guide id="1" orient="horz" pos="360">
          <p15:clr>
            <a:srgbClr val="FBAE40"/>
          </p15:clr>
        </p15:guide>
        <p15:guide id="2" pos="2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ligh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F3B6A-3FF1-86B3-109F-F9CA9EB388E5}"/>
              </a:ext>
            </a:extLst>
          </p:cNvPr>
          <p:cNvSpPr/>
          <p:nvPr userDrawn="1"/>
        </p:nvSpPr>
        <p:spPr>
          <a:xfrm>
            <a:off x="0" y="1"/>
            <a:ext cx="9144000" cy="514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8" name="Subtitle 2">
            <a:extLst>
              <a:ext uri="{FF2B5EF4-FFF2-40B4-BE49-F238E27FC236}">
                <a16:creationId xmlns:a16="http://schemas.microsoft.com/office/drawing/2014/main" id="{33CE048E-D852-C4FE-2BC1-80C384D563E5}"/>
              </a:ext>
            </a:extLst>
          </p:cNvPr>
          <p:cNvSpPr>
            <a:spLocks noGrp="1"/>
          </p:cNvSpPr>
          <p:nvPr>
            <p:ph type="subTitle" idx="1" hasCustomPrompt="1"/>
          </p:nvPr>
        </p:nvSpPr>
        <p:spPr>
          <a:xfrm>
            <a:off x="0" y="0"/>
            <a:ext cx="9144000" cy="5143500"/>
          </a:xfrm>
          <a:prstGeom prst="rect">
            <a:avLst/>
          </a:prstGeom>
        </p:spPr>
        <p:txBody>
          <a:bodyPr anchor="ctr">
            <a:noAutofit/>
          </a:bodyPr>
          <a:lstStyle>
            <a:lvl1pPr marL="0" indent="0" algn="ctr">
              <a:lnSpc>
                <a:spcPts val="3750"/>
              </a:lnSpc>
              <a:buNone/>
              <a:defRPr lang="en-US" sz="3300" b="1" i="0" cap="none" baseline="0" dirty="0">
                <a:solidFill>
                  <a:schemeClr val="bg1"/>
                </a:solidFill>
                <a:latin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Divider Slide Header </a:t>
            </a:r>
            <a:br>
              <a:rPr lang="en-US" dirty="0"/>
            </a:br>
            <a:r>
              <a:rPr lang="en-US" dirty="0"/>
              <a:t>Placeholder</a:t>
            </a:r>
          </a:p>
        </p:txBody>
      </p:sp>
    </p:spTree>
    <p:extLst>
      <p:ext uri="{BB962C8B-B14F-4D97-AF65-F5344CB8AC3E}">
        <p14:creationId xmlns:p14="http://schemas.microsoft.com/office/powerpoint/2010/main" val="3776155511"/>
      </p:ext>
    </p:extLst>
  </p:cSld>
  <p:clrMapOvr>
    <a:masterClrMapping/>
  </p:clrMapOvr>
  <p:hf sldNum="0" hdr="0" ftr="0" dt="0"/>
  <p:extLst>
    <p:ext uri="{DCECCB84-F9BA-43D5-87BE-67443E8EF086}">
      <p15:sldGuideLst xmlns:p15="http://schemas.microsoft.com/office/powerpoint/2012/main">
        <p15:guide id="1" orient="horz" pos="360">
          <p15:clr>
            <a:srgbClr val="FBAE40"/>
          </p15:clr>
        </p15:guide>
        <p15:guide id="2" pos="2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A2540C2-4613-F04D-4597-0310CFAFFBD5}"/>
              </a:ext>
            </a:extLst>
          </p:cNvPr>
          <p:cNvCxnSpPr>
            <a:cxnSpLocks/>
          </p:cNvCxnSpPr>
          <p:nvPr userDrawn="1"/>
        </p:nvCxnSpPr>
        <p:spPr>
          <a:xfrm>
            <a:off x="359740" y="4785996"/>
            <a:ext cx="84424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6CE449CC-E7B8-AC34-EE58-18A58F5D534E}"/>
              </a:ext>
            </a:extLst>
          </p:cNvPr>
          <p:cNvSpPr txBox="1">
            <a:spLocks/>
          </p:cNvSpPr>
          <p:nvPr userDrawn="1"/>
        </p:nvSpPr>
        <p:spPr>
          <a:xfrm>
            <a:off x="6120753" y="4866849"/>
            <a:ext cx="2736304" cy="216024"/>
          </a:xfrm>
          <a:prstGeom prst="rect">
            <a:avLst/>
          </a:prstGeom>
        </p:spPr>
        <p:txBody>
          <a:bodyPr vert="horz" lIns="51435" tIns="25718" rIns="51435" bIns="25718" rtlCol="0" anchor="t">
            <a:noAutofit/>
          </a:bodyPr>
          <a:lstStyle/>
          <a:p>
            <a:pPr marL="0" marR="0" lvl="0" indent="0" algn="r" defTabSz="514346" rtl="0" eaLnBrk="1" fontAlgn="auto" latinLnBrk="0" hangingPunct="1">
              <a:lnSpc>
                <a:spcPct val="100000"/>
              </a:lnSpc>
              <a:spcBef>
                <a:spcPct val="0"/>
              </a:spcBef>
              <a:spcAft>
                <a:spcPts val="0"/>
              </a:spcAft>
              <a:buClrTx/>
              <a:buSzTx/>
              <a:buFontTx/>
              <a:buNone/>
              <a:tabLst/>
              <a:defRPr/>
            </a:pPr>
            <a:r>
              <a:rPr lang="en-US" sz="675" b="0" i="0" baseline="0" dirty="0">
                <a:solidFill>
                  <a:srgbClr val="315177"/>
                </a:solidFill>
                <a:latin typeface="Open Sans" panose="020B0606030504020204" pitchFamily="34" charset="0"/>
                <a:ea typeface="Open Sans Semibold" panose="020B0606030504020204" pitchFamily="34" charset="0"/>
                <a:cs typeface="Open Sans Semibold" panose="020B0606030504020204" pitchFamily="34" charset="0"/>
              </a:rPr>
              <a:t>www.cloudburstgroup.com   </a:t>
            </a:r>
            <a:r>
              <a:rPr lang="en-US" sz="675" b="0" i="0" dirty="0">
                <a:solidFill>
                  <a:schemeClr val="tx1">
                    <a:lumMod val="50000"/>
                    <a:lumOff val="50000"/>
                  </a:schemeClr>
                </a:solidFill>
                <a:latin typeface="Open Sans" panose="020B0606030504020204" pitchFamily="34" charset="0"/>
                <a:ea typeface="Open Sans Semibold" panose="020B0606030504020204" pitchFamily="34" charset="0"/>
                <a:cs typeface="Open Sans Semibold" panose="020B0606030504020204" pitchFamily="34" charset="0"/>
              </a:rPr>
              <a:t> </a:t>
            </a:r>
            <a:fld id="{68115BCE-9630-4BA4-82CE-59C32865A303}" type="slidenum">
              <a:rPr kumimoji="0" lang="en-US" sz="675" b="1" i="0" u="none" strike="noStrike" kern="1200" cap="none" spc="0" normalizeH="0" baseline="0" noProof="0" smtClean="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rPr>
              <a:pPr marL="0" marR="0" lvl="0" indent="0" algn="r" defTabSz="514346" rtl="0" eaLnBrk="1" fontAlgn="auto" latinLnBrk="0" hangingPunct="1">
                <a:lnSpc>
                  <a:spcPct val="100000"/>
                </a:lnSpc>
                <a:spcBef>
                  <a:spcPct val="0"/>
                </a:spcBef>
                <a:spcAft>
                  <a:spcPts val="0"/>
                </a:spcAft>
                <a:buClrTx/>
                <a:buSzTx/>
                <a:buFontTx/>
                <a:buNone/>
                <a:tabLst/>
                <a:defRPr/>
              </a:pPr>
              <a:t>‹#›</a:t>
            </a:fld>
            <a:endParaRPr kumimoji="0" lang="nl-NL" sz="675" b="1" i="0" u="none" strike="noStrike" kern="1200" cap="none" spc="0" normalizeH="0" baseline="0" noProof="0" dirty="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endParaRPr>
          </a:p>
        </p:txBody>
      </p:sp>
      <p:sp>
        <p:nvSpPr>
          <p:cNvPr id="12" name="Rectangle 11">
            <a:extLst>
              <a:ext uri="{FF2B5EF4-FFF2-40B4-BE49-F238E27FC236}">
                <a16:creationId xmlns:a16="http://schemas.microsoft.com/office/drawing/2014/main" id="{8243229B-D84D-6A82-4124-7DA1CEA3AB10}"/>
              </a:ext>
            </a:extLst>
          </p:cNvPr>
          <p:cNvSpPr/>
          <p:nvPr userDrawn="1"/>
        </p:nvSpPr>
        <p:spPr>
          <a:xfrm>
            <a:off x="0" y="1"/>
            <a:ext cx="9144000" cy="960119"/>
          </a:xfrm>
          <a:prstGeom prst="rect">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4" name="Rectangle 13">
            <a:extLst>
              <a:ext uri="{FF2B5EF4-FFF2-40B4-BE49-F238E27FC236}">
                <a16:creationId xmlns:a16="http://schemas.microsoft.com/office/drawing/2014/main" id="{07D4CF7E-FBBB-AEA4-3B41-3D3258944973}"/>
              </a:ext>
            </a:extLst>
          </p:cNvPr>
          <p:cNvSpPr/>
          <p:nvPr userDrawn="1"/>
        </p:nvSpPr>
        <p:spPr>
          <a:xfrm>
            <a:off x="0" y="960120"/>
            <a:ext cx="9144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pic>
        <p:nvPicPr>
          <p:cNvPr id="3" name="Picture 2">
            <a:extLst>
              <a:ext uri="{FF2B5EF4-FFF2-40B4-BE49-F238E27FC236}">
                <a16:creationId xmlns:a16="http://schemas.microsoft.com/office/drawing/2014/main" id="{060D2524-CB75-0DBC-3628-929A63644046}"/>
              </a:ext>
            </a:extLst>
          </p:cNvPr>
          <p:cNvPicPr>
            <a:picLocks noChangeAspect="1"/>
          </p:cNvPicPr>
          <p:nvPr userDrawn="1"/>
        </p:nvPicPr>
        <p:blipFill>
          <a:blip r:embed="rId2"/>
          <a:stretch>
            <a:fillRect/>
          </a:stretch>
        </p:blipFill>
        <p:spPr>
          <a:xfrm>
            <a:off x="359740" y="4819334"/>
            <a:ext cx="1866672" cy="197027"/>
          </a:xfrm>
          <a:prstGeom prst="rect">
            <a:avLst/>
          </a:prstGeom>
        </p:spPr>
      </p:pic>
      <p:sp>
        <p:nvSpPr>
          <p:cNvPr id="4" name="Text Placeholder 3">
            <a:extLst>
              <a:ext uri="{FF2B5EF4-FFF2-40B4-BE49-F238E27FC236}">
                <a16:creationId xmlns:a16="http://schemas.microsoft.com/office/drawing/2014/main" id="{A97E9E69-7528-7737-FAC9-FDA2ECA31DA7}"/>
              </a:ext>
            </a:extLst>
          </p:cNvPr>
          <p:cNvSpPr>
            <a:spLocks noGrp="1"/>
          </p:cNvSpPr>
          <p:nvPr>
            <p:ph type="body" sz="quarter" idx="10"/>
          </p:nvPr>
        </p:nvSpPr>
        <p:spPr>
          <a:xfrm>
            <a:off x="274795" y="1"/>
            <a:ext cx="8527407" cy="960119"/>
          </a:xfrm>
          <a:prstGeom prst="rect">
            <a:avLst/>
          </a:prstGeom>
        </p:spPr>
        <p:txBody>
          <a:bodyPr anchor="ctr"/>
          <a:lstStyle>
            <a:lvl1pPr>
              <a:defRPr sz="24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6" name="Text Placeholder 5">
            <a:extLst>
              <a:ext uri="{FF2B5EF4-FFF2-40B4-BE49-F238E27FC236}">
                <a16:creationId xmlns:a16="http://schemas.microsoft.com/office/drawing/2014/main" id="{7FB4BFBA-E7B0-7AEB-303B-69C981C81A03}"/>
              </a:ext>
            </a:extLst>
          </p:cNvPr>
          <p:cNvSpPr>
            <a:spLocks noGrp="1"/>
          </p:cNvSpPr>
          <p:nvPr>
            <p:ph type="body" sz="quarter" idx="11"/>
          </p:nvPr>
        </p:nvSpPr>
        <p:spPr>
          <a:xfrm>
            <a:off x="273201" y="1343025"/>
            <a:ext cx="8529000" cy="401953"/>
          </a:xfrm>
          <a:prstGeom prst="rect">
            <a:avLst/>
          </a:prstGeom>
        </p:spPr>
        <p:txBody>
          <a:bodyPr/>
          <a:lstStyle>
            <a:lvl1pPr>
              <a:lnSpc>
                <a:spcPts val="2160"/>
              </a:lnSpc>
              <a:spcBef>
                <a:spcPts val="0"/>
              </a:spcBef>
              <a:spcAft>
                <a:spcPts val="450"/>
              </a:spcAft>
              <a:defRPr sz="2100" b="1" baseline="0">
                <a:solidFill>
                  <a:schemeClr val="tx2"/>
                </a:solidFill>
                <a:latin typeface="Open Sans" panose="020B0606030504020204" pitchFamily="34" charset="0"/>
              </a:defRPr>
            </a:lvl1pPr>
            <a:lvl2pPr marL="1714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2pPr>
            <a:lvl3pPr marL="342900" indent="-171450">
              <a:lnSpc>
                <a:spcPts val="2160"/>
              </a:lnSpc>
              <a:spcBef>
                <a:spcPts val="0"/>
              </a:spcBef>
              <a:spcAft>
                <a:spcPts val="450"/>
              </a:spcAft>
              <a:buClr>
                <a:srgbClr val="EE7623"/>
              </a:buClr>
              <a:buFont typeface="Apple Symbols" panose="02000000000000000000" pitchFamily="2" charset="-79"/>
              <a:buChar char="⎼"/>
              <a:defRPr sz="1800" baseline="0">
                <a:solidFill>
                  <a:schemeClr val="tx1"/>
                </a:solidFill>
                <a:latin typeface="Open Sans" panose="020B0606030504020204" pitchFamily="34" charset="0"/>
              </a:defRPr>
            </a:lvl3pPr>
            <a:lvl4pPr marL="5143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4pPr>
            <a:lvl5pPr marL="257175" indent="-257175">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5pPr>
          </a:lstStyle>
          <a:p>
            <a:pPr lvl="0"/>
            <a:r>
              <a:rPr lang="en-US" dirty="0"/>
              <a:t>Click to edit Master text styles</a:t>
            </a:r>
          </a:p>
        </p:txBody>
      </p:sp>
      <p:sp>
        <p:nvSpPr>
          <p:cNvPr id="11" name="Text Placeholder 10">
            <a:extLst>
              <a:ext uri="{FF2B5EF4-FFF2-40B4-BE49-F238E27FC236}">
                <a16:creationId xmlns:a16="http://schemas.microsoft.com/office/drawing/2014/main" id="{BA32A679-C1D9-79D4-AA08-E6DFCA9A0FDF}"/>
              </a:ext>
            </a:extLst>
          </p:cNvPr>
          <p:cNvSpPr>
            <a:spLocks noGrp="1"/>
          </p:cNvSpPr>
          <p:nvPr>
            <p:ph type="body" sz="quarter" idx="12"/>
          </p:nvPr>
        </p:nvSpPr>
        <p:spPr>
          <a:xfrm>
            <a:off x="273201" y="1749227"/>
            <a:ext cx="8529001" cy="2838643"/>
          </a:xfrm>
          <a:prstGeom prst="rect">
            <a:avLst/>
          </a:prstGeom>
        </p:spPr>
        <p:txBody>
          <a:bodyPr/>
          <a:lstStyle>
            <a:lvl1pPr marL="1714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1pPr>
            <a:lvl2pPr marL="342900" indent="-171450">
              <a:lnSpc>
                <a:spcPts val="2160"/>
              </a:lnSpc>
              <a:spcBef>
                <a:spcPts val="0"/>
              </a:spcBef>
              <a:spcAft>
                <a:spcPts val="450"/>
              </a:spcAft>
              <a:buClr>
                <a:srgbClr val="EE7623"/>
              </a:buClr>
              <a:buFont typeface="Apple Symbols" panose="02000000000000000000" pitchFamily="2" charset="-79"/>
              <a:buChar char="⎻"/>
              <a:defRPr sz="1800" baseline="0">
                <a:solidFill>
                  <a:schemeClr val="tx1"/>
                </a:solidFill>
                <a:latin typeface="Open Sans" panose="020B0606030504020204" pitchFamily="34" charset="0"/>
              </a:defRPr>
            </a:lvl2pPr>
            <a:lvl3pPr marL="5143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3pPr>
            <a:lvl4pPr marL="1714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4pPr>
            <a:lvl5pPr marL="1714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75636302"/>
      </p:ext>
    </p:extLst>
  </p:cSld>
  <p:clrMapOvr>
    <a:masterClrMapping/>
  </p:clrMapOvr>
  <p:hf sldNum="0" hdr="0" ftr="0" dt="0"/>
  <p:extLst>
    <p:ext uri="{DCECCB84-F9BA-43D5-87BE-67443E8EF086}">
      <p15:sldGuideLst xmlns:p15="http://schemas.microsoft.com/office/powerpoint/2012/main">
        <p15:guide id="1" orient="horz" pos="1128">
          <p15:clr>
            <a:srgbClr val="FBAE40"/>
          </p15:clr>
        </p15:guide>
        <p15:guide id="2" pos="2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one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A2540C2-4613-F04D-4597-0310CFAFFBD5}"/>
              </a:ext>
            </a:extLst>
          </p:cNvPr>
          <p:cNvCxnSpPr>
            <a:cxnSpLocks/>
          </p:cNvCxnSpPr>
          <p:nvPr userDrawn="1"/>
        </p:nvCxnSpPr>
        <p:spPr>
          <a:xfrm>
            <a:off x="359740" y="4785996"/>
            <a:ext cx="84424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6CE449CC-E7B8-AC34-EE58-18A58F5D534E}"/>
              </a:ext>
            </a:extLst>
          </p:cNvPr>
          <p:cNvSpPr txBox="1">
            <a:spLocks/>
          </p:cNvSpPr>
          <p:nvPr userDrawn="1"/>
        </p:nvSpPr>
        <p:spPr>
          <a:xfrm>
            <a:off x="6120753" y="4866849"/>
            <a:ext cx="2736304" cy="216024"/>
          </a:xfrm>
          <a:prstGeom prst="rect">
            <a:avLst/>
          </a:prstGeom>
        </p:spPr>
        <p:txBody>
          <a:bodyPr vert="horz" lIns="51435" tIns="25718" rIns="51435" bIns="25718" rtlCol="0" anchor="t">
            <a:noAutofit/>
          </a:bodyPr>
          <a:lstStyle/>
          <a:p>
            <a:pPr marL="0" marR="0" lvl="0" indent="0" algn="r" defTabSz="514346" rtl="0" eaLnBrk="1" fontAlgn="auto" latinLnBrk="0" hangingPunct="1">
              <a:lnSpc>
                <a:spcPct val="100000"/>
              </a:lnSpc>
              <a:spcBef>
                <a:spcPct val="0"/>
              </a:spcBef>
              <a:spcAft>
                <a:spcPts val="0"/>
              </a:spcAft>
              <a:buClrTx/>
              <a:buSzTx/>
              <a:buFontTx/>
              <a:buNone/>
              <a:tabLst/>
              <a:defRPr/>
            </a:pPr>
            <a:r>
              <a:rPr lang="en-US" sz="675" b="0" i="0" baseline="0" dirty="0">
                <a:solidFill>
                  <a:srgbClr val="315177"/>
                </a:solidFill>
                <a:latin typeface="Open Sans" panose="020B0606030504020204" pitchFamily="34" charset="0"/>
                <a:ea typeface="Open Sans Semibold" panose="020B0606030504020204" pitchFamily="34" charset="0"/>
                <a:cs typeface="Open Sans Semibold" panose="020B0606030504020204" pitchFamily="34" charset="0"/>
              </a:rPr>
              <a:t>www.cloudburstgroup.com   </a:t>
            </a:r>
            <a:r>
              <a:rPr lang="en-US" sz="675" b="0" i="0" dirty="0">
                <a:solidFill>
                  <a:schemeClr val="tx1">
                    <a:lumMod val="50000"/>
                    <a:lumOff val="50000"/>
                  </a:schemeClr>
                </a:solidFill>
                <a:latin typeface="Open Sans" panose="020B0606030504020204" pitchFamily="34" charset="0"/>
                <a:ea typeface="Open Sans Semibold" panose="020B0606030504020204" pitchFamily="34" charset="0"/>
                <a:cs typeface="Open Sans Semibold" panose="020B0606030504020204" pitchFamily="34" charset="0"/>
              </a:rPr>
              <a:t> </a:t>
            </a:r>
            <a:fld id="{68115BCE-9630-4BA4-82CE-59C32865A303}" type="slidenum">
              <a:rPr kumimoji="0" lang="en-US" sz="675" b="1" i="0" u="none" strike="noStrike" kern="1200" cap="none" spc="0" normalizeH="0" baseline="0" noProof="0" smtClean="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rPr>
              <a:pPr marL="0" marR="0" lvl="0" indent="0" algn="r" defTabSz="514346" rtl="0" eaLnBrk="1" fontAlgn="auto" latinLnBrk="0" hangingPunct="1">
                <a:lnSpc>
                  <a:spcPct val="100000"/>
                </a:lnSpc>
                <a:spcBef>
                  <a:spcPct val="0"/>
                </a:spcBef>
                <a:spcAft>
                  <a:spcPts val="0"/>
                </a:spcAft>
                <a:buClrTx/>
                <a:buSzTx/>
                <a:buFontTx/>
                <a:buNone/>
                <a:tabLst/>
                <a:defRPr/>
              </a:pPr>
              <a:t>‹#›</a:t>
            </a:fld>
            <a:endParaRPr kumimoji="0" lang="nl-NL" sz="675" b="1" i="0" u="none" strike="noStrike" kern="1200" cap="none" spc="0" normalizeH="0" baseline="0" noProof="0" dirty="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endParaRPr>
          </a:p>
        </p:txBody>
      </p:sp>
      <p:sp>
        <p:nvSpPr>
          <p:cNvPr id="12" name="Rectangle 11">
            <a:extLst>
              <a:ext uri="{FF2B5EF4-FFF2-40B4-BE49-F238E27FC236}">
                <a16:creationId xmlns:a16="http://schemas.microsoft.com/office/drawing/2014/main" id="{8243229B-D84D-6A82-4124-7DA1CEA3AB10}"/>
              </a:ext>
            </a:extLst>
          </p:cNvPr>
          <p:cNvSpPr/>
          <p:nvPr userDrawn="1"/>
        </p:nvSpPr>
        <p:spPr>
          <a:xfrm>
            <a:off x="0" y="1"/>
            <a:ext cx="9144000" cy="960119"/>
          </a:xfrm>
          <a:prstGeom prst="rect">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4" name="Rectangle 13">
            <a:extLst>
              <a:ext uri="{FF2B5EF4-FFF2-40B4-BE49-F238E27FC236}">
                <a16:creationId xmlns:a16="http://schemas.microsoft.com/office/drawing/2014/main" id="{07D4CF7E-FBBB-AEA4-3B41-3D3258944973}"/>
              </a:ext>
            </a:extLst>
          </p:cNvPr>
          <p:cNvSpPr/>
          <p:nvPr userDrawn="1"/>
        </p:nvSpPr>
        <p:spPr>
          <a:xfrm>
            <a:off x="0" y="960120"/>
            <a:ext cx="9144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pic>
        <p:nvPicPr>
          <p:cNvPr id="3" name="Picture 2">
            <a:extLst>
              <a:ext uri="{FF2B5EF4-FFF2-40B4-BE49-F238E27FC236}">
                <a16:creationId xmlns:a16="http://schemas.microsoft.com/office/drawing/2014/main" id="{060D2524-CB75-0DBC-3628-929A63644046}"/>
              </a:ext>
            </a:extLst>
          </p:cNvPr>
          <p:cNvPicPr>
            <a:picLocks noChangeAspect="1"/>
          </p:cNvPicPr>
          <p:nvPr userDrawn="1"/>
        </p:nvPicPr>
        <p:blipFill>
          <a:blip r:embed="rId2"/>
          <a:stretch>
            <a:fillRect/>
          </a:stretch>
        </p:blipFill>
        <p:spPr>
          <a:xfrm>
            <a:off x="359740" y="4819334"/>
            <a:ext cx="1866672" cy="197027"/>
          </a:xfrm>
          <a:prstGeom prst="rect">
            <a:avLst/>
          </a:prstGeom>
        </p:spPr>
      </p:pic>
      <p:sp>
        <p:nvSpPr>
          <p:cNvPr id="4" name="Text Placeholder 3">
            <a:extLst>
              <a:ext uri="{FF2B5EF4-FFF2-40B4-BE49-F238E27FC236}">
                <a16:creationId xmlns:a16="http://schemas.microsoft.com/office/drawing/2014/main" id="{A97E9E69-7528-7737-FAC9-FDA2ECA31DA7}"/>
              </a:ext>
            </a:extLst>
          </p:cNvPr>
          <p:cNvSpPr>
            <a:spLocks noGrp="1"/>
          </p:cNvSpPr>
          <p:nvPr>
            <p:ph type="body" sz="quarter" idx="10"/>
          </p:nvPr>
        </p:nvSpPr>
        <p:spPr>
          <a:xfrm>
            <a:off x="274795" y="1"/>
            <a:ext cx="8527407" cy="960119"/>
          </a:xfrm>
          <a:prstGeom prst="rect">
            <a:avLst/>
          </a:prstGeom>
        </p:spPr>
        <p:txBody>
          <a:bodyPr anchor="ctr"/>
          <a:lstStyle>
            <a:lvl1pPr>
              <a:defRPr sz="24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13" name="Picture Placeholder 4">
            <a:extLst>
              <a:ext uri="{FF2B5EF4-FFF2-40B4-BE49-F238E27FC236}">
                <a16:creationId xmlns:a16="http://schemas.microsoft.com/office/drawing/2014/main" id="{B79B72E5-F557-5AC0-44D3-26EB55A06832}"/>
              </a:ext>
            </a:extLst>
          </p:cNvPr>
          <p:cNvSpPr>
            <a:spLocks noGrp="1"/>
          </p:cNvSpPr>
          <p:nvPr>
            <p:ph type="pic" sz="quarter" idx="13"/>
          </p:nvPr>
        </p:nvSpPr>
        <p:spPr>
          <a:xfrm>
            <a:off x="4736834" y="1343025"/>
            <a:ext cx="4065368" cy="3244841"/>
          </a:xfrm>
          <a:prstGeom prst="rect">
            <a:avLst/>
          </a:prstGeom>
          <a:pattFill prst="pct5">
            <a:fgClr>
              <a:schemeClr val="accent1"/>
            </a:fgClr>
            <a:bgClr>
              <a:schemeClr val="bg1"/>
            </a:bgClr>
          </a:pattFill>
        </p:spPr>
        <p:txBody>
          <a:bodyPr/>
          <a:lstStyle/>
          <a:p>
            <a:endParaRPr lang="en-US" dirty="0"/>
          </a:p>
        </p:txBody>
      </p:sp>
      <p:sp>
        <p:nvSpPr>
          <p:cNvPr id="15" name="Text Placeholder 5">
            <a:extLst>
              <a:ext uri="{FF2B5EF4-FFF2-40B4-BE49-F238E27FC236}">
                <a16:creationId xmlns:a16="http://schemas.microsoft.com/office/drawing/2014/main" id="{F7645A6B-D4D6-C62D-1C69-E661029A4009}"/>
              </a:ext>
            </a:extLst>
          </p:cNvPr>
          <p:cNvSpPr>
            <a:spLocks noGrp="1"/>
          </p:cNvSpPr>
          <p:nvPr>
            <p:ph type="body" sz="quarter" idx="14"/>
          </p:nvPr>
        </p:nvSpPr>
        <p:spPr>
          <a:xfrm>
            <a:off x="273201" y="1343025"/>
            <a:ext cx="4193283" cy="401953"/>
          </a:xfrm>
          <a:prstGeom prst="rect">
            <a:avLst/>
          </a:prstGeom>
        </p:spPr>
        <p:txBody>
          <a:bodyPr/>
          <a:lstStyle>
            <a:lvl1pPr>
              <a:lnSpc>
                <a:spcPts val="2160"/>
              </a:lnSpc>
              <a:spcBef>
                <a:spcPts val="0"/>
              </a:spcBef>
              <a:spcAft>
                <a:spcPts val="450"/>
              </a:spcAft>
              <a:defRPr sz="2100" b="1" baseline="0">
                <a:solidFill>
                  <a:schemeClr val="tx2"/>
                </a:solidFill>
                <a:latin typeface="Open Sans" panose="020B0606030504020204" pitchFamily="34" charset="0"/>
              </a:defRPr>
            </a:lvl1pPr>
            <a:lvl2pPr marL="1714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2pPr>
            <a:lvl3pPr marL="342900" indent="-171450">
              <a:lnSpc>
                <a:spcPts val="2160"/>
              </a:lnSpc>
              <a:spcBef>
                <a:spcPts val="0"/>
              </a:spcBef>
              <a:spcAft>
                <a:spcPts val="450"/>
              </a:spcAft>
              <a:buClr>
                <a:srgbClr val="EE7623"/>
              </a:buClr>
              <a:buFont typeface="Apple Symbols" panose="02000000000000000000" pitchFamily="2" charset="-79"/>
              <a:buChar char="⎼"/>
              <a:defRPr sz="1800" baseline="0">
                <a:solidFill>
                  <a:schemeClr val="tx1"/>
                </a:solidFill>
                <a:latin typeface="Open Sans" panose="020B0606030504020204" pitchFamily="34" charset="0"/>
              </a:defRPr>
            </a:lvl3pPr>
            <a:lvl4pPr marL="5143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4pPr>
            <a:lvl5pPr marL="257175" indent="-257175">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5pPr>
          </a:lstStyle>
          <a:p>
            <a:pPr lvl="0"/>
            <a:r>
              <a:rPr lang="en-US" dirty="0"/>
              <a:t>Click to edit Master text styles</a:t>
            </a:r>
          </a:p>
        </p:txBody>
      </p:sp>
      <p:sp>
        <p:nvSpPr>
          <p:cNvPr id="16" name="Text Placeholder 10">
            <a:extLst>
              <a:ext uri="{FF2B5EF4-FFF2-40B4-BE49-F238E27FC236}">
                <a16:creationId xmlns:a16="http://schemas.microsoft.com/office/drawing/2014/main" id="{ACC071F6-AABB-3197-45B6-CB7CE1A38D33}"/>
              </a:ext>
            </a:extLst>
          </p:cNvPr>
          <p:cNvSpPr>
            <a:spLocks noGrp="1"/>
          </p:cNvSpPr>
          <p:nvPr>
            <p:ph type="body" sz="quarter" idx="15"/>
          </p:nvPr>
        </p:nvSpPr>
        <p:spPr>
          <a:xfrm>
            <a:off x="273201" y="1749227"/>
            <a:ext cx="4193283" cy="2838643"/>
          </a:xfrm>
          <a:prstGeom prst="rect">
            <a:avLst/>
          </a:prstGeom>
        </p:spPr>
        <p:txBody>
          <a:bodyPr/>
          <a:lstStyle>
            <a:lvl1pPr marL="1714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1pPr>
            <a:lvl2pPr marL="342900" indent="-171450">
              <a:lnSpc>
                <a:spcPts val="2160"/>
              </a:lnSpc>
              <a:spcBef>
                <a:spcPts val="0"/>
              </a:spcBef>
              <a:spcAft>
                <a:spcPts val="450"/>
              </a:spcAft>
              <a:buClr>
                <a:srgbClr val="EE7623"/>
              </a:buClr>
              <a:buFont typeface="Apple Symbols" panose="02000000000000000000" pitchFamily="2" charset="-79"/>
              <a:buChar char="⎻"/>
              <a:defRPr sz="1800" baseline="0">
                <a:solidFill>
                  <a:schemeClr val="tx1"/>
                </a:solidFill>
                <a:latin typeface="Open Sans" panose="020B0606030504020204" pitchFamily="34" charset="0"/>
              </a:defRPr>
            </a:lvl2pPr>
            <a:lvl3pPr marL="5143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3pPr>
            <a:lvl4pPr marL="1714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4pPr>
            <a:lvl5pPr marL="171450" indent="-171450">
              <a:lnSpc>
                <a:spcPts val="2160"/>
              </a:lnSpc>
              <a:spcBef>
                <a:spcPts val="0"/>
              </a:spcBef>
              <a:spcAft>
                <a:spcPts val="450"/>
              </a:spcAft>
              <a:buClr>
                <a:srgbClr val="EE7623"/>
              </a:buClr>
              <a:buFont typeface="Arial" panose="020B0604020202020204" pitchFamily="34" charset="0"/>
              <a:buChar char="•"/>
              <a:defRPr sz="1800" baseline="0">
                <a:solidFill>
                  <a:schemeClr val="tx1"/>
                </a:solidFill>
                <a:latin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3155318"/>
      </p:ext>
    </p:extLst>
  </p:cSld>
  <p:clrMapOvr>
    <a:masterClrMapping/>
  </p:clrMapOvr>
  <p:hf sldNum="0" hdr="0" ftr="0" dt="0"/>
  <p:extLst>
    <p:ext uri="{DCECCB84-F9BA-43D5-87BE-67443E8EF086}">
      <p15:sldGuideLst xmlns:p15="http://schemas.microsoft.com/office/powerpoint/2012/main">
        <p15:guide id="1" orient="horz" pos="1128">
          <p15:clr>
            <a:srgbClr val="FBAE40"/>
          </p15:clr>
        </p15:guide>
        <p15:guide id="2" pos="28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one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A2540C2-4613-F04D-4597-0310CFAFFBD5}"/>
              </a:ext>
            </a:extLst>
          </p:cNvPr>
          <p:cNvCxnSpPr>
            <a:cxnSpLocks/>
          </p:cNvCxnSpPr>
          <p:nvPr userDrawn="1"/>
        </p:nvCxnSpPr>
        <p:spPr>
          <a:xfrm>
            <a:off x="359740" y="4785996"/>
            <a:ext cx="84424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6CE449CC-E7B8-AC34-EE58-18A58F5D534E}"/>
              </a:ext>
            </a:extLst>
          </p:cNvPr>
          <p:cNvSpPr txBox="1">
            <a:spLocks/>
          </p:cNvSpPr>
          <p:nvPr userDrawn="1"/>
        </p:nvSpPr>
        <p:spPr>
          <a:xfrm>
            <a:off x="6120753" y="4866849"/>
            <a:ext cx="2736304" cy="216024"/>
          </a:xfrm>
          <a:prstGeom prst="rect">
            <a:avLst/>
          </a:prstGeom>
        </p:spPr>
        <p:txBody>
          <a:bodyPr vert="horz" lIns="51435" tIns="25718" rIns="51435" bIns="25718" rtlCol="0" anchor="t">
            <a:noAutofit/>
          </a:bodyPr>
          <a:lstStyle/>
          <a:p>
            <a:pPr marL="0" marR="0" lvl="0" indent="0" algn="r" defTabSz="514346" rtl="0" eaLnBrk="1" fontAlgn="auto" latinLnBrk="0" hangingPunct="1">
              <a:lnSpc>
                <a:spcPct val="100000"/>
              </a:lnSpc>
              <a:spcBef>
                <a:spcPct val="0"/>
              </a:spcBef>
              <a:spcAft>
                <a:spcPts val="0"/>
              </a:spcAft>
              <a:buClrTx/>
              <a:buSzTx/>
              <a:buFontTx/>
              <a:buNone/>
              <a:tabLst/>
              <a:defRPr/>
            </a:pPr>
            <a:r>
              <a:rPr lang="en-US" sz="675" b="0" i="0" baseline="0" dirty="0">
                <a:solidFill>
                  <a:srgbClr val="315177"/>
                </a:solidFill>
                <a:latin typeface="Open Sans" panose="020B0606030504020204" pitchFamily="34" charset="0"/>
                <a:ea typeface="Open Sans Semibold" panose="020B0606030504020204" pitchFamily="34" charset="0"/>
                <a:cs typeface="Open Sans Semibold" panose="020B0606030504020204" pitchFamily="34" charset="0"/>
              </a:rPr>
              <a:t>www.cloudburstgroup.com   </a:t>
            </a:r>
            <a:r>
              <a:rPr lang="en-US" sz="675" b="0" i="0" dirty="0">
                <a:solidFill>
                  <a:schemeClr val="tx1">
                    <a:lumMod val="50000"/>
                    <a:lumOff val="50000"/>
                  </a:schemeClr>
                </a:solidFill>
                <a:latin typeface="Open Sans" panose="020B0606030504020204" pitchFamily="34" charset="0"/>
                <a:ea typeface="Open Sans Semibold" panose="020B0606030504020204" pitchFamily="34" charset="0"/>
                <a:cs typeface="Open Sans Semibold" panose="020B0606030504020204" pitchFamily="34" charset="0"/>
              </a:rPr>
              <a:t> </a:t>
            </a:r>
            <a:fld id="{68115BCE-9630-4BA4-82CE-59C32865A303}" type="slidenum">
              <a:rPr kumimoji="0" lang="en-US" sz="675" b="1" i="0" u="none" strike="noStrike" kern="1200" cap="none" spc="0" normalizeH="0" baseline="0" noProof="0" smtClean="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rPr>
              <a:pPr marL="0" marR="0" lvl="0" indent="0" algn="r" defTabSz="514346" rtl="0" eaLnBrk="1" fontAlgn="auto" latinLnBrk="0" hangingPunct="1">
                <a:lnSpc>
                  <a:spcPct val="100000"/>
                </a:lnSpc>
                <a:spcBef>
                  <a:spcPct val="0"/>
                </a:spcBef>
                <a:spcAft>
                  <a:spcPts val="0"/>
                </a:spcAft>
                <a:buClrTx/>
                <a:buSzTx/>
                <a:buFontTx/>
                <a:buNone/>
                <a:tabLst/>
                <a:defRPr/>
              </a:pPr>
              <a:t>‹#›</a:t>
            </a:fld>
            <a:endParaRPr kumimoji="0" lang="nl-NL" sz="675" b="1" i="0" u="none" strike="noStrike" kern="1200" cap="none" spc="0" normalizeH="0" baseline="0" noProof="0" dirty="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endParaRPr>
          </a:p>
        </p:txBody>
      </p:sp>
      <p:sp>
        <p:nvSpPr>
          <p:cNvPr id="12" name="Rectangle 11">
            <a:extLst>
              <a:ext uri="{FF2B5EF4-FFF2-40B4-BE49-F238E27FC236}">
                <a16:creationId xmlns:a16="http://schemas.microsoft.com/office/drawing/2014/main" id="{8243229B-D84D-6A82-4124-7DA1CEA3AB10}"/>
              </a:ext>
            </a:extLst>
          </p:cNvPr>
          <p:cNvSpPr/>
          <p:nvPr userDrawn="1"/>
        </p:nvSpPr>
        <p:spPr>
          <a:xfrm>
            <a:off x="0" y="1"/>
            <a:ext cx="9144000" cy="960119"/>
          </a:xfrm>
          <a:prstGeom prst="rect">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4" name="Rectangle 13">
            <a:extLst>
              <a:ext uri="{FF2B5EF4-FFF2-40B4-BE49-F238E27FC236}">
                <a16:creationId xmlns:a16="http://schemas.microsoft.com/office/drawing/2014/main" id="{07D4CF7E-FBBB-AEA4-3B41-3D3258944973}"/>
              </a:ext>
            </a:extLst>
          </p:cNvPr>
          <p:cNvSpPr/>
          <p:nvPr userDrawn="1"/>
        </p:nvSpPr>
        <p:spPr>
          <a:xfrm>
            <a:off x="0" y="960120"/>
            <a:ext cx="9144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pic>
        <p:nvPicPr>
          <p:cNvPr id="3" name="Picture 2">
            <a:extLst>
              <a:ext uri="{FF2B5EF4-FFF2-40B4-BE49-F238E27FC236}">
                <a16:creationId xmlns:a16="http://schemas.microsoft.com/office/drawing/2014/main" id="{060D2524-CB75-0DBC-3628-929A63644046}"/>
              </a:ext>
            </a:extLst>
          </p:cNvPr>
          <p:cNvPicPr>
            <a:picLocks noChangeAspect="1"/>
          </p:cNvPicPr>
          <p:nvPr userDrawn="1"/>
        </p:nvPicPr>
        <p:blipFill>
          <a:blip r:embed="rId2"/>
          <a:stretch>
            <a:fillRect/>
          </a:stretch>
        </p:blipFill>
        <p:spPr>
          <a:xfrm>
            <a:off x="359740" y="4819334"/>
            <a:ext cx="1866672" cy="197027"/>
          </a:xfrm>
          <a:prstGeom prst="rect">
            <a:avLst/>
          </a:prstGeom>
        </p:spPr>
      </p:pic>
      <p:sp>
        <p:nvSpPr>
          <p:cNvPr id="4" name="Text Placeholder 3">
            <a:extLst>
              <a:ext uri="{FF2B5EF4-FFF2-40B4-BE49-F238E27FC236}">
                <a16:creationId xmlns:a16="http://schemas.microsoft.com/office/drawing/2014/main" id="{A97E9E69-7528-7737-FAC9-FDA2ECA31DA7}"/>
              </a:ext>
            </a:extLst>
          </p:cNvPr>
          <p:cNvSpPr>
            <a:spLocks noGrp="1"/>
          </p:cNvSpPr>
          <p:nvPr>
            <p:ph type="body" sz="quarter" idx="10"/>
          </p:nvPr>
        </p:nvSpPr>
        <p:spPr>
          <a:xfrm>
            <a:off x="274795" y="1"/>
            <a:ext cx="8527407" cy="960119"/>
          </a:xfrm>
          <a:prstGeom prst="rect">
            <a:avLst/>
          </a:prstGeom>
        </p:spPr>
        <p:txBody>
          <a:bodyPr anchor="ctr"/>
          <a:lstStyle>
            <a:lvl1pPr>
              <a:defRPr sz="24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17" name="Picture Placeholder 4">
            <a:extLst>
              <a:ext uri="{FF2B5EF4-FFF2-40B4-BE49-F238E27FC236}">
                <a16:creationId xmlns:a16="http://schemas.microsoft.com/office/drawing/2014/main" id="{658BF156-EB0D-5C76-8AF6-C7DA94881FB3}"/>
              </a:ext>
            </a:extLst>
          </p:cNvPr>
          <p:cNvSpPr>
            <a:spLocks noGrp="1"/>
          </p:cNvSpPr>
          <p:nvPr>
            <p:ph type="pic" sz="quarter" idx="13"/>
          </p:nvPr>
        </p:nvSpPr>
        <p:spPr>
          <a:xfrm>
            <a:off x="359740" y="1343025"/>
            <a:ext cx="8442462" cy="3068277"/>
          </a:xfrm>
          <a:prstGeom prst="rect">
            <a:avLst/>
          </a:prstGeom>
          <a:pattFill prst="pct5">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1765248667"/>
      </p:ext>
    </p:extLst>
  </p:cSld>
  <p:clrMapOvr>
    <a:masterClrMapping/>
  </p:clrMapOvr>
  <p:hf sldNum="0" hdr="0" ftr="0" dt="0"/>
  <p:extLst>
    <p:ext uri="{DCECCB84-F9BA-43D5-87BE-67443E8EF086}">
      <p15:sldGuideLst xmlns:p15="http://schemas.microsoft.com/office/powerpoint/2012/main">
        <p15:guide id="1" orient="horz" pos="1128">
          <p15:clr>
            <a:srgbClr val="FBAE40"/>
          </p15:clr>
        </p15:guide>
        <p15:guide id="2" pos="2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ext one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A2540C2-4613-F04D-4597-0310CFAFFBD5}"/>
              </a:ext>
            </a:extLst>
          </p:cNvPr>
          <p:cNvCxnSpPr>
            <a:cxnSpLocks/>
          </p:cNvCxnSpPr>
          <p:nvPr userDrawn="1"/>
        </p:nvCxnSpPr>
        <p:spPr>
          <a:xfrm>
            <a:off x="359740" y="4785996"/>
            <a:ext cx="84424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6CE449CC-E7B8-AC34-EE58-18A58F5D534E}"/>
              </a:ext>
            </a:extLst>
          </p:cNvPr>
          <p:cNvSpPr txBox="1">
            <a:spLocks/>
          </p:cNvSpPr>
          <p:nvPr userDrawn="1"/>
        </p:nvSpPr>
        <p:spPr>
          <a:xfrm>
            <a:off x="6120753" y="4866849"/>
            <a:ext cx="2736304" cy="216024"/>
          </a:xfrm>
          <a:prstGeom prst="rect">
            <a:avLst/>
          </a:prstGeom>
        </p:spPr>
        <p:txBody>
          <a:bodyPr vert="horz" lIns="51435" tIns="25718" rIns="51435" bIns="25718" rtlCol="0" anchor="t">
            <a:noAutofit/>
          </a:bodyPr>
          <a:lstStyle/>
          <a:p>
            <a:pPr marL="0" marR="0" lvl="0" indent="0" algn="r" defTabSz="514346" rtl="0" eaLnBrk="1" fontAlgn="auto" latinLnBrk="0" hangingPunct="1">
              <a:lnSpc>
                <a:spcPct val="100000"/>
              </a:lnSpc>
              <a:spcBef>
                <a:spcPct val="0"/>
              </a:spcBef>
              <a:spcAft>
                <a:spcPts val="0"/>
              </a:spcAft>
              <a:buClrTx/>
              <a:buSzTx/>
              <a:buFontTx/>
              <a:buNone/>
              <a:tabLst/>
              <a:defRPr/>
            </a:pPr>
            <a:r>
              <a:rPr lang="en-US" sz="675" b="0" i="0" baseline="0" dirty="0">
                <a:solidFill>
                  <a:srgbClr val="315177"/>
                </a:solidFill>
                <a:latin typeface="Open Sans" panose="020B0606030504020204" pitchFamily="34" charset="0"/>
                <a:ea typeface="Open Sans Semibold" panose="020B0606030504020204" pitchFamily="34" charset="0"/>
                <a:cs typeface="Open Sans Semibold" panose="020B0606030504020204" pitchFamily="34" charset="0"/>
              </a:rPr>
              <a:t>www.cloudburstgroup.com   </a:t>
            </a:r>
            <a:r>
              <a:rPr lang="en-US" sz="675" b="0" i="0" dirty="0">
                <a:solidFill>
                  <a:schemeClr val="tx1">
                    <a:lumMod val="50000"/>
                    <a:lumOff val="50000"/>
                  </a:schemeClr>
                </a:solidFill>
                <a:latin typeface="Open Sans" panose="020B0606030504020204" pitchFamily="34" charset="0"/>
                <a:ea typeface="Open Sans Semibold" panose="020B0606030504020204" pitchFamily="34" charset="0"/>
                <a:cs typeface="Open Sans Semibold" panose="020B0606030504020204" pitchFamily="34" charset="0"/>
              </a:rPr>
              <a:t> </a:t>
            </a:r>
            <a:fld id="{68115BCE-9630-4BA4-82CE-59C32865A303}" type="slidenum">
              <a:rPr kumimoji="0" lang="en-US" sz="675" b="1" i="0" u="none" strike="noStrike" kern="1200" cap="none" spc="0" normalizeH="0" baseline="0" noProof="0" smtClean="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rPr>
              <a:pPr marL="0" marR="0" lvl="0" indent="0" algn="r" defTabSz="514346" rtl="0" eaLnBrk="1" fontAlgn="auto" latinLnBrk="0" hangingPunct="1">
                <a:lnSpc>
                  <a:spcPct val="100000"/>
                </a:lnSpc>
                <a:spcBef>
                  <a:spcPct val="0"/>
                </a:spcBef>
                <a:spcAft>
                  <a:spcPts val="0"/>
                </a:spcAft>
                <a:buClrTx/>
                <a:buSzTx/>
                <a:buFontTx/>
                <a:buNone/>
                <a:tabLst/>
                <a:defRPr/>
              </a:pPr>
              <a:t>‹#›</a:t>
            </a:fld>
            <a:endParaRPr kumimoji="0" lang="nl-NL" sz="675" b="1" i="0" u="none" strike="noStrike" kern="1200" cap="none" spc="0" normalizeH="0" baseline="0" noProof="0" dirty="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endParaRPr>
          </a:p>
        </p:txBody>
      </p:sp>
      <p:sp>
        <p:nvSpPr>
          <p:cNvPr id="12" name="Rectangle 11">
            <a:extLst>
              <a:ext uri="{FF2B5EF4-FFF2-40B4-BE49-F238E27FC236}">
                <a16:creationId xmlns:a16="http://schemas.microsoft.com/office/drawing/2014/main" id="{8243229B-D84D-6A82-4124-7DA1CEA3AB10}"/>
              </a:ext>
            </a:extLst>
          </p:cNvPr>
          <p:cNvSpPr/>
          <p:nvPr userDrawn="1"/>
        </p:nvSpPr>
        <p:spPr>
          <a:xfrm>
            <a:off x="0" y="1"/>
            <a:ext cx="9144000" cy="960119"/>
          </a:xfrm>
          <a:prstGeom prst="rect">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4" name="Rectangle 13">
            <a:extLst>
              <a:ext uri="{FF2B5EF4-FFF2-40B4-BE49-F238E27FC236}">
                <a16:creationId xmlns:a16="http://schemas.microsoft.com/office/drawing/2014/main" id="{07D4CF7E-FBBB-AEA4-3B41-3D3258944973}"/>
              </a:ext>
            </a:extLst>
          </p:cNvPr>
          <p:cNvSpPr/>
          <p:nvPr userDrawn="1"/>
        </p:nvSpPr>
        <p:spPr>
          <a:xfrm>
            <a:off x="0" y="960120"/>
            <a:ext cx="9144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pic>
        <p:nvPicPr>
          <p:cNvPr id="3" name="Picture 2">
            <a:extLst>
              <a:ext uri="{FF2B5EF4-FFF2-40B4-BE49-F238E27FC236}">
                <a16:creationId xmlns:a16="http://schemas.microsoft.com/office/drawing/2014/main" id="{060D2524-CB75-0DBC-3628-929A63644046}"/>
              </a:ext>
            </a:extLst>
          </p:cNvPr>
          <p:cNvPicPr>
            <a:picLocks noChangeAspect="1"/>
          </p:cNvPicPr>
          <p:nvPr userDrawn="1"/>
        </p:nvPicPr>
        <p:blipFill>
          <a:blip r:embed="rId2"/>
          <a:stretch>
            <a:fillRect/>
          </a:stretch>
        </p:blipFill>
        <p:spPr>
          <a:xfrm>
            <a:off x="359740" y="4819334"/>
            <a:ext cx="1866672" cy="197027"/>
          </a:xfrm>
          <a:prstGeom prst="rect">
            <a:avLst/>
          </a:prstGeom>
        </p:spPr>
      </p:pic>
      <p:sp>
        <p:nvSpPr>
          <p:cNvPr id="4" name="Text Placeholder 3">
            <a:extLst>
              <a:ext uri="{FF2B5EF4-FFF2-40B4-BE49-F238E27FC236}">
                <a16:creationId xmlns:a16="http://schemas.microsoft.com/office/drawing/2014/main" id="{A97E9E69-7528-7737-FAC9-FDA2ECA31DA7}"/>
              </a:ext>
            </a:extLst>
          </p:cNvPr>
          <p:cNvSpPr>
            <a:spLocks noGrp="1"/>
          </p:cNvSpPr>
          <p:nvPr>
            <p:ph type="body" sz="quarter" idx="10"/>
          </p:nvPr>
        </p:nvSpPr>
        <p:spPr>
          <a:xfrm>
            <a:off x="274795" y="1"/>
            <a:ext cx="8527407" cy="960119"/>
          </a:xfrm>
          <a:prstGeom prst="rect">
            <a:avLst/>
          </a:prstGeom>
        </p:spPr>
        <p:txBody>
          <a:bodyPr anchor="ctr"/>
          <a:lstStyle>
            <a:lvl1pPr>
              <a:defRPr sz="24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11" name="Picture Placeholder 4">
            <a:extLst>
              <a:ext uri="{FF2B5EF4-FFF2-40B4-BE49-F238E27FC236}">
                <a16:creationId xmlns:a16="http://schemas.microsoft.com/office/drawing/2014/main" id="{D4AB1D69-A46D-10A8-7453-094306BD7735}"/>
              </a:ext>
            </a:extLst>
          </p:cNvPr>
          <p:cNvSpPr>
            <a:spLocks noGrp="1"/>
          </p:cNvSpPr>
          <p:nvPr>
            <p:ph type="pic" sz="quarter" idx="13"/>
          </p:nvPr>
        </p:nvSpPr>
        <p:spPr>
          <a:xfrm>
            <a:off x="359740" y="1343025"/>
            <a:ext cx="4022901" cy="2639298"/>
          </a:xfrm>
          <a:prstGeom prst="rect">
            <a:avLst/>
          </a:prstGeom>
          <a:pattFill prst="pct5">
            <a:fgClr>
              <a:schemeClr val="accent1"/>
            </a:fgClr>
            <a:bgClr>
              <a:schemeClr val="bg1"/>
            </a:bgClr>
          </a:pattFill>
        </p:spPr>
        <p:txBody>
          <a:bodyPr/>
          <a:lstStyle/>
          <a:p>
            <a:endParaRPr lang="en-US"/>
          </a:p>
        </p:txBody>
      </p:sp>
      <p:sp>
        <p:nvSpPr>
          <p:cNvPr id="15" name="Picture Placeholder 4">
            <a:extLst>
              <a:ext uri="{FF2B5EF4-FFF2-40B4-BE49-F238E27FC236}">
                <a16:creationId xmlns:a16="http://schemas.microsoft.com/office/drawing/2014/main" id="{67B75A62-F0B5-2E01-03A2-A60FB49DF424}"/>
              </a:ext>
            </a:extLst>
          </p:cNvPr>
          <p:cNvSpPr>
            <a:spLocks noGrp="1"/>
          </p:cNvSpPr>
          <p:nvPr>
            <p:ph type="pic" sz="quarter" idx="15"/>
          </p:nvPr>
        </p:nvSpPr>
        <p:spPr>
          <a:xfrm>
            <a:off x="4779300" y="1343025"/>
            <a:ext cx="4022901" cy="2639298"/>
          </a:xfrm>
          <a:prstGeom prst="rect">
            <a:avLst/>
          </a:prstGeom>
          <a:pattFill prst="pct5">
            <a:fgClr>
              <a:schemeClr val="accent1"/>
            </a:fgClr>
            <a:bgClr>
              <a:schemeClr val="bg1"/>
            </a:bgClr>
          </a:pattFill>
        </p:spPr>
        <p:txBody>
          <a:bodyPr/>
          <a:lstStyle/>
          <a:p>
            <a:endParaRPr lang="en-US"/>
          </a:p>
        </p:txBody>
      </p:sp>
      <p:sp>
        <p:nvSpPr>
          <p:cNvPr id="5" name="Text Placeholder 4">
            <a:extLst>
              <a:ext uri="{FF2B5EF4-FFF2-40B4-BE49-F238E27FC236}">
                <a16:creationId xmlns:a16="http://schemas.microsoft.com/office/drawing/2014/main" id="{DE3DC817-DCC2-08F1-F824-187EAD2B0475}"/>
              </a:ext>
            </a:extLst>
          </p:cNvPr>
          <p:cNvSpPr>
            <a:spLocks noGrp="1"/>
          </p:cNvSpPr>
          <p:nvPr>
            <p:ph type="body" sz="quarter" idx="16"/>
          </p:nvPr>
        </p:nvSpPr>
        <p:spPr>
          <a:xfrm>
            <a:off x="359740" y="3996204"/>
            <a:ext cx="4022900" cy="558404"/>
          </a:xfrm>
          <a:prstGeom prst="rect">
            <a:avLst/>
          </a:prstGeom>
        </p:spPr>
        <p:txBody>
          <a:bodyPr/>
          <a:lstStyle>
            <a:lvl1pPr>
              <a:defRPr sz="15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16" name="Text Placeholder 4">
            <a:extLst>
              <a:ext uri="{FF2B5EF4-FFF2-40B4-BE49-F238E27FC236}">
                <a16:creationId xmlns:a16="http://schemas.microsoft.com/office/drawing/2014/main" id="{8334AAED-528F-CCA9-F43C-CB32FC0B082A}"/>
              </a:ext>
            </a:extLst>
          </p:cNvPr>
          <p:cNvSpPr>
            <a:spLocks noGrp="1"/>
          </p:cNvSpPr>
          <p:nvPr>
            <p:ph type="body" sz="quarter" idx="17"/>
          </p:nvPr>
        </p:nvSpPr>
        <p:spPr>
          <a:xfrm>
            <a:off x="4779300" y="3996204"/>
            <a:ext cx="4022900" cy="558404"/>
          </a:xfrm>
          <a:prstGeom prst="rect">
            <a:avLst/>
          </a:prstGeom>
        </p:spPr>
        <p:txBody>
          <a:bodyPr/>
          <a:lstStyle>
            <a:lvl1pPr>
              <a:defRPr sz="15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122589045"/>
      </p:ext>
    </p:extLst>
  </p:cSld>
  <p:clrMapOvr>
    <a:masterClrMapping/>
  </p:clrMapOvr>
  <p:hf sldNum="0" hdr="0" ftr="0" dt="0"/>
  <p:extLst>
    <p:ext uri="{DCECCB84-F9BA-43D5-87BE-67443E8EF086}">
      <p15:sldGuideLst xmlns:p15="http://schemas.microsoft.com/office/powerpoint/2012/main">
        <p15:guide id="1" orient="horz" pos="1128">
          <p15:clr>
            <a:srgbClr val="FBAE40"/>
          </p15:clr>
        </p15:guide>
        <p15:guide id="2" pos="2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ext one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A2540C2-4613-F04D-4597-0310CFAFFBD5}"/>
              </a:ext>
            </a:extLst>
          </p:cNvPr>
          <p:cNvCxnSpPr>
            <a:cxnSpLocks/>
          </p:cNvCxnSpPr>
          <p:nvPr userDrawn="1"/>
        </p:nvCxnSpPr>
        <p:spPr>
          <a:xfrm>
            <a:off x="359740" y="4785996"/>
            <a:ext cx="84424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6CE449CC-E7B8-AC34-EE58-18A58F5D534E}"/>
              </a:ext>
            </a:extLst>
          </p:cNvPr>
          <p:cNvSpPr txBox="1">
            <a:spLocks/>
          </p:cNvSpPr>
          <p:nvPr userDrawn="1"/>
        </p:nvSpPr>
        <p:spPr>
          <a:xfrm>
            <a:off x="6120753" y="4866849"/>
            <a:ext cx="2736304" cy="216024"/>
          </a:xfrm>
          <a:prstGeom prst="rect">
            <a:avLst/>
          </a:prstGeom>
        </p:spPr>
        <p:txBody>
          <a:bodyPr vert="horz" lIns="51435" tIns="25718" rIns="51435" bIns="25718" rtlCol="0" anchor="t">
            <a:noAutofit/>
          </a:bodyPr>
          <a:lstStyle/>
          <a:p>
            <a:pPr marL="0" marR="0" lvl="0" indent="0" algn="r" defTabSz="514346" rtl="0" eaLnBrk="1" fontAlgn="auto" latinLnBrk="0" hangingPunct="1">
              <a:lnSpc>
                <a:spcPct val="100000"/>
              </a:lnSpc>
              <a:spcBef>
                <a:spcPct val="0"/>
              </a:spcBef>
              <a:spcAft>
                <a:spcPts val="0"/>
              </a:spcAft>
              <a:buClrTx/>
              <a:buSzTx/>
              <a:buFontTx/>
              <a:buNone/>
              <a:tabLst/>
              <a:defRPr/>
            </a:pPr>
            <a:r>
              <a:rPr lang="en-US" sz="675" b="0" i="0" baseline="0" dirty="0">
                <a:solidFill>
                  <a:srgbClr val="315177"/>
                </a:solidFill>
                <a:latin typeface="Open Sans" panose="020B0606030504020204" pitchFamily="34" charset="0"/>
                <a:ea typeface="Open Sans Semibold" panose="020B0606030504020204" pitchFamily="34" charset="0"/>
                <a:cs typeface="Open Sans Semibold" panose="020B0606030504020204" pitchFamily="34" charset="0"/>
              </a:rPr>
              <a:t>www.cloudburstgroup.com   </a:t>
            </a:r>
            <a:r>
              <a:rPr lang="en-US" sz="675" b="0" i="0" dirty="0">
                <a:solidFill>
                  <a:schemeClr val="tx1">
                    <a:lumMod val="50000"/>
                    <a:lumOff val="50000"/>
                  </a:schemeClr>
                </a:solidFill>
                <a:latin typeface="Open Sans" panose="020B0606030504020204" pitchFamily="34" charset="0"/>
                <a:ea typeface="Open Sans Semibold" panose="020B0606030504020204" pitchFamily="34" charset="0"/>
                <a:cs typeface="Open Sans Semibold" panose="020B0606030504020204" pitchFamily="34" charset="0"/>
              </a:rPr>
              <a:t> </a:t>
            </a:r>
            <a:fld id="{68115BCE-9630-4BA4-82CE-59C32865A303}" type="slidenum">
              <a:rPr kumimoji="0" lang="en-US" sz="675" b="1" i="0" u="none" strike="noStrike" kern="1200" cap="none" spc="0" normalizeH="0" baseline="0" noProof="0" smtClean="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rPr>
              <a:pPr marL="0" marR="0" lvl="0" indent="0" algn="r" defTabSz="514346" rtl="0" eaLnBrk="1" fontAlgn="auto" latinLnBrk="0" hangingPunct="1">
                <a:lnSpc>
                  <a:spcPct val="100000"/>
                </a:lnSpc>
                <a:spcBef>
                  <a:spcPct val="0"/>
                </a:spcBef>
                <a:spcAft>
                  <a:spcPts val="0"/>
                </a:spcAft>
                <a:buClrTx/>
                <a:buSzTx/>
                <a:buFontTx/>
                <a:buNone/>
                <a:tabLst/>
                <a:defRPr/>
              </a:pPr>
              <a:t>‹#›</a:t>
            </a:fld>
            <a:endParaRPr kumimoji="0" lang="nl-NL" sz="675" b="1" i="0" u="none" strike="noStrike" kern="1200" cap="none" spc="0" normalizeH="0" baseline="0" noProof="0" dirty="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endParaRPr>
          </a:p>
        </p:txBody>
      </p:sp>
      <p:sp>
        <p:nvSpPr>
          <p:cNvPr id="12" name="Rectangle 11">
            <a:extLst>
              <a:ext uri="{FF2B5EF4-FFF2-40B4-BE49-F238E27FC236}">
                <a16:creationId xmlns:a16="http://schemas.microsoft.com/office/drawing/2014/main" id="{8243229B-D84D-6A82-4124-7DA1CEA3AB10}"/>
              </a:ext>
            </a:extLst>
          </p:cNvPr>
          <p:cNvSpPr/>
          <p:nvPr userDrawn="1"/>
        </p:nvSpPr>
        <p:spPr>
          <a:xfrm>
            <a:off x="0" y="1"/>
            <a:ext cx="9144000" cy="960119"/>
          </a:xfrm>
          <a:prstGeom prst="rect">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4" name="Rectangle 13">
            <a:extLst>
              <a:ext uri="{FF2B5EF4-FFF2-40B4-BE49-F238E27FC236}">
                <a16:creationId xmlns:a16="http://schemas.microsoft.com/office/drawing/2014/main" id="{07D4CF7E-FBBB-AEA4-3B41-3D3258944973}"/>
              </a:ext>
            </a:extLst>
          </p:cNvPr>
          <p:cNvSpPr/>
          <p:nvPr userDrawn="1"/>
        </p:nvSpPr>
        <p:spPr>
          <a:xfrm>
            <a:off x="0" y="960120"/>
            <a:ext cx="9144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pic>
        <p:nvPicPr>
          <p:cNvPr id="3" name="Picture 2">
            <a:extLst>
              <a:ext uri="{FF2B5EF4-FFF2-40B4-BE49-F238E27FC236}">
                <a16:creationId xmlns:a16="http://schemas.microsoft.com/office/drawing/2014/main" id="{060D2524-CB75-0DBC-3628-929A63644046}"/>
              </a:ext>
            </a:extLst>
          </p:cNvPr>
          <p:cNvPicPr>
            <a:picLocks noChangeAspect="1"/>
          </p:cNvPicPr>
          <p:nvPr userDrawn="1"/>
        </p:nvPicPr>
        <p:blipFill>
          <a:blip r:embed="rId2"/>
          <a:stretch>
            <a:fillRect/>
          </a:stretch>
        </p:blipFill>
        <p:spPr>
          <a:xfrm>
            <a:off x="359740" y="4819334"/>
            <a:ext cx="1866672" cy="197027"/>
          </a:xfrm>
          <a:prstGeom prst="rect">
            <a:avLst/>
          </a:prstGeom>
        </p:spPr>
      </p:pic>
      <p:sp>
        <p:nvSpPr>
          <p:cNvPr id="4" name="Text Placeholder 3">
            <a:extLst>
              <a:ext uri="{FF2B5EF4-FFF2-40B4-BE49-F238E27FC236}">
                <a16:creationId xmlns:a16="http://schemas.microsoft.com/office/drawing/2014/main" id="{A97E9E69-7528-7737-FAC9-FDA2ECA31DA7}"/>
              </a:ext>
            </a:extLst>
          </p:cNvPr>
          <p:cNvSpPr>
            <a:spLocks noGrp="1"/>
          </p:cNvSpPr>
          <p:nvPr>
            <p:ph type="body" sz="quarter" idx="10"/>
          </p:nvPr>
        </p:nvSpPr>
        <p:spPr>
          <a:xfrm>
            <a:off x="274795" y="1"/>
            <a:ext cx="8527407" cy="960119"/>
          </a:xfrm>
          <a:prstGeom prst="rect">
            <a:avLst/>
          </a:prstGeom>
        </p:spPr>
        <p:txBody>
          <a:bodyPr anchor="ctr"/>
          <a:lstStyle>
            <a:lvl1pPr>
              <a:defRPr sz="24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DE3DC817-DCC2-08F1-F824-187EAD2B0475}"/>
              </a:ext>
            </a:extLst>
          </p:cNvPr>
          <p:cNvSpPr>
            <a:spLocks noGrp="1"/>
          </p:cNvSpPr>
          <p:nvPr>
            <p:ph type="body" sz="quarter" idx="16"/>
          </p:nvPr>
        </p:nvSpPr>
        <p:spPr>
          <a:xfrm>
            <a:off x="359740" y="3194621"/>
            <a:ext cx="1866672" cy="884542"/>
          </a:xfrm>
          <a:prstGeom prst="rect">
            <a:avLst/>
          </a:prstGeom>
        </p:spPr>
        <p:txBody>
          <a:bodyPr/>
          <a:lstStyle>
            <a:lvl1pPr algn="ctr">
              <a:defRPr sz="15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13" name="Text Placeholder 4">
            <a:extLst>
              <a:ext uri="{FF2B5EF4-FFF2-40B4-BE49-F238E27FC236}">
                <a16:creationId xmlns:a16="http://schemas.microsoft.com/office/drawing/2014/main" id="{322D5357-3D76-8A58-A6C5-66D0E2164EC5}"/>
              </a:ext>
            </a:extLst>
          </p:cNvPr>
          <p:cNvSpPr>
            <a:spLocks noGrp="1"/>
          </p:cNvSpPr>
          <p:nvPr>
            <p:ph type="body" sz="quarter" idx="18"/>
          </p:nvPr>
        </p:nvSpPr>
        <p:spPr>
          <a:xfrm>
            <a:off x="3627355" y="3218328"/>
            <a:ext cx="1866672" cy="884542"/>
          </a:xfrm>
          <a:prstGeom prst="rect">
            <a:avLst/>
          </a:prstGeom>
        </p:spPr>
        <p:txBody>
          <a:bodyPr/>
          <a:lstStyle>
            <a:lvl1pPr algn="ctr">
              <a:defRPr sz="15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17" name="Text Placeholder 4">
            <a:extLst>
              <a:ext uri="{FF2B5EF4-FFF2-40B4-BE49-F238E27FC236}">
                <a16:creationId xmlns:a16="http://schemas.microsoft.com/office/drawing/2014/main" id="{F16941B5-936E-084C-1F65-3FC156FACB51}"/>
              </a:ext>
            </a:extLst>
          </p:cNvPr>
          <p:cNvSpPr>
            <a:spLocks noGrp="1"/>
          </p:cNvSpPr>
          <p:nvPr>
            <p:ph type="body" sz="quarter" idx="19"/>
          </p:nvPr>
        </p:nvSpPr>
        <p:spPr>
          <a:xfrm>
            <a:off x="6917588" y="3218328"/>
            <a:ext cx="1866672" cy="884542"/>
          </a:xfrm>
          <a:prstGeom prst="rect">
            <a:avLst/>
          </a:prstGeom>
        </p:spPr>
        <p:txBody>
          <a:bodyPr/>
          <a:lstStyle>
            <a:lvl1pPr algn="ctr">
              <a:defRPr sz="15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733575562"/>
      </p:ext>
    </p:extLst>
  </p:cSld>
  <p:clrMapOvr>
    <a:masterClrMapping/>
  </p:clrMapOvr>
  <p:hf sldNum="0" hdr="0" ftr="0" dt="0"/>
  <p:extLst>
    <p:ext uri="{DCECCB84-F9BA-43D5-87BE-67443E8EF086}">
      <p15:sldGuideLst xmlns:p15="http://schemas.microsoft.com/office/powerpoint/2012/main">
        <p15:guide id="1" orient="horz" pos="2688">
          <p15:clr>
            <a:srgbClr val="FBAE40"/>
          </p15:clr>
        </p15:guide>
        <p15:guide id="2" pos="2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ext one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A2540C2-4613-F04D-4597-0310CFAFFBD5}"/>
              </a:ext>
            </a:extLst>
          </p:cNvPr>
          <p:cNvCxnSpPr>
            <a:cxnSpLocks/>
          </p:cNvCxnSpPr>
          <p:nvPr userDrawn="1"/>
        </p:nvCxnSpPr>
        <p:spPr>
          <a:xfrm>
            <a:off x="359740" y="4785996"/>
            <a:ext cx="84424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6CE449CC-E7B8-AC34-EE58-18A58F5D534E}"/>
              </a:ext>
            </a:extLst>
          </p:cNvPr>
          <p:cNvSpPr txBox="1">
            <a:spLocks/>
          </p:cNvSpPr>
          <p:nvPr userDrawn="1"/>
        </p:nvSpPr>
        <p:spPr>
          <a:xfrm>
            <a:off x="6120753" y="4866849"/>
            <a:ext cx="2736304" cy="216024"/>
          </a:xfrm>
          <a:prstGeom prst="rect">
            <a:avLst/>
          </a:prstGeom>
        </p:spPr>
        <p:txBody>
          <a:bodyPr vert="horz" lIns="51435" tIns="25718" rIns="51435" bIns="25718" rtlCol="0" anchor="t">
            <a:noAutofit/>
          </a:bodyPr>
          <a:lstStyle/>
          <a:p>
            <a:pPr marL="0" marR="0" lvl="0" indent="0" algn="r" defTabSz="514346" rtl="0" eaLnBrk="1" fontAlgn="auto" latinLnBrk="0" hangingPunct="1">
              <a:lnSpc>
                <a:spcPct val="100000"/>
              </a:lnSpc>
              <a:spcBef>
                <a:spcPct val="0"/>
              </a:spcBef>
              <a:spcAft>
                <a:spcPts val="0"/>
              </a:spcAft>
              <a:buClrTx/>
              <a:buSzTx/>
              <a:buFontTx/>
              <a:buNone/>
              <a:tabLst/>
              <a:defRPr/>
            </a:pPr>
            <a:r>
              <a:rPr lang="en-US" sz="675" b="0" i="0" baseline="0" dirty="0">
                <a:solidFill>
                  <a:srgbClr val="315177"/>
                </a:solidFill>
                <a:latin typeface="Open Sans" panose="020B0606030504020204" pitchFamily="34" charset="0"/>
                <a:ea typeface="Open Sans Semibold" panose="020B0606030504020204" pitchFamily="34" charset="0"/>
                <a:cs typeface="Open Sans Semibold" panose="020B0606030504020204" pitchFamily="34" charset="0"/>
              </a:rPr>
              <a:t>www.cloudburstgroup.com   </a:t>
            </a:r>
            <a:r>
              <a:rPr lang="en-US" sz="675" b="0" i="0" dirty="0">
                <a:solidFill>
                  <a:schemeClr val="tx1">
                    <a:lumMod val="50000"/>
                    <a:lumOff val="50000"/>
                  </a:schemeClr>
                </a:solidFill>
                <a:latin typeface="Open Sans" panose="020B0606030504020204" pitchFamily="34" charset="0"/>
                <a:ea typeface="Open Sans Semibold" panose="020B0606030504020204" pitchFamily="34" charset="0"/>
                <a:cs typeface="Open Sans Semibold" panose="020B0606030504020204" pitchFamily="34" charset="0"/>
              </a:rPr>
              <a:t> </a:t>
            </a:r>
            <a:fld id="{68115BCE-9630-4BA4-82CE-59C32865A303}" type="slidenum">
              <a:rPr kumimoji="0" lang="en-US" sz="675" b="1" i="0" u="none" strike="noStrike" kern="1200" cap="none" spc="0" normalizeH="0" baseline="0" noProof="0" smtClean="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rPr>
              <a:pPr marL="0" marR="0" lvl="0" indent="0" algn="r" defTabSz="514346" rtl="0" eaLnBrk="1" fontAlgn="auto" latinLnBrk="0" hangingPunct="1">
                <a:lnSpc>
                  <a:spcPct val="100000"/>
                </a:lnSpc>
                <a:spcBef>
                  <a:spcPct val="0"/>
                </a:spcBef>
                <a:spcAft>
                  <a:spcPts val="0"/>
                </a:spcAft>
                <a:buClrTx/>
                <a:buSzTx/>
                <a:buFontTx/>
                <a:buNone/>
                <a:tabLst/>
                <a:defRPr/>
              </a:pPr>
              <a:t>‹#›</a:t>
            </a:fld>
            <a:endParaRPr kumimoji="0" lang="nl-NL" sz="675" b="1" i="0" u="none" strike="noStrike" kern="1200" cap="none" spc="0" normalizeH="0" baseline="0" noProof="0" dirty="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endParaRPr>
          </a:p>
        </p:txBody>
      </p:sp>
      <p:sp>
        <p:nvSpPr>
          <p:cNvPr id="12" name="Rectangle 11">
            <a:extLst>
              <a:ext uri="{FF2B5EF4-FFF2-40B4-BE49-F238E27FC236}">
                <a16:creationId xmlns:a16="http://schemas.microsoft.com/office/drawing/2014/main" id="{8243229B-D84D-6A82-4124-7DA1CEA3AB10}"/>
              </a:ext>
            </a:extLst>
          </p:cNvPr>
          <p:cNvSpPr/>
          <p:nvPr userDrawn="1"/>
        </p:nvSpPr>
        <p:spPr>
          <a:xfrm>
            <a:off x="0" y="1"/>
            <a:ext cx="9144000" cy="960119"/>
          </a:xfrm>
          <a:prstGeom prst="rect">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4" name="Rectangle 13">
            <a:extLst>
              <a:ext uri="{FF2B5EF4-FFF2-40B4-BE49-F238E27FC236}">
                <a16:creationId xmlns:a16="http://schemas.microsoft.com/office/drawing/2014/main" id="{07D4CF7E-FBBB-AEA4-3B41-3D3258944973}"/>
              </a:ext>
            </a:extLst>
          </p:cNvPr>
          <p:cNvSpPr/>
          <p:nvPr userDrawn="1"/>
        </p:nvSpPr>
        <p:spPr>
          <a:xfrm>
            <a:off x="0" y="960120"/>
            <a:ext cx="9144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pic>
        <p:nvPicPr>
          <p:cNvPr id="3" name="Picture 2">
            <a:extLst>
              <a:ext uri="{FF2B5EF4-FFF2-40B4-BE49-F238E27FC236}">
                <a16:creationId xmlns:a16="http://schemas.microsoft.com/office/drawing/2014/main" id="{060D2524-CB75-0DBC-3628-929A63644046}"/>
              </a:ext>
            </a:extLst>
          </p:cNvPr>
          <p:cNvPicPr>
            <a:picLocks noChangeAspect="1"/>
          </p:cNvPicPr>
          <p:nvPr userDrawn="1"/>
        </p:nvPicPr>
        <p:blipFill>
          <a:blip r:embed="rId2"/>
          <a:stretch>
            <a:fillRect/>
          </a:stretch>
        </p:blipFill>
        <p:spPr>
          <a:xfrm>
            <a:off x="359740" y="4819334"/>
            <a:ext cx="1866672" cy="197027"/>
          </a:xfrm>
          <a:prstGeom prst="rect">
            <a:avLst/>
          </a:prstGeom>
        </p:spPr>
      </p:pic>
      <p:sp>
        <p:nvSpPr>
          <p:cNvPr id="4" name="Text Placeholder 3">
            <a:extLst>
              <a:ext uri="{FF2B5EF4-FFF2-40B4-BE49-F238E27FC236}">
                <a16:creationId xmlns:a16="http://schemas.microsoft.com/office/drawing/2014/main" id="{A97E9E69-7528-7737-FAC9-FDA2ECA31DA7}"/>
              </a:ext>
            </a:extLst>
          </p:cNvPr>
          <p:cNvSpPr>
            <a:spLocks noGrp="1"/>
          </p:cNvSpPr>
          <p:nvPr>
            <p:ph type="body" sz="quarter" idx="10"/>
          </p:nvPr>
        </p:nvSpPr>
        <p:spPr>
          <a:xfrm>
            <a:off x="274795" y="1"/>
            <a:ext cx="8527407" cy="960119"/>
          </a:xfrm>
          <a:prstGeom prst="rect">
            <a:avLst/>
          </a:prstGeom>
        </p:spPr>
        <p:txBody>
          <a:bodyPr anchor="ctr"/>
          <a:lstStyle>
            <a:lvl1pPr>
              <a:defRPr sz="24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93103353"/>
      </p:ext>
    </p:extLst>
  </p:cSld>
  <p:clrMapOvr>
    <a:masterClrMapping/>
  </p:clrMapOvr>
  <p:hf sldNum="0" hdr="0" ftr="0" dt="0"/>
  <p:extLst>
    <p:ext uri="{DCECCB84-F9BA-43D5-87BE-67443E8EF086}">
      <p15:sldGuideLst xmlns:p15="http://schemas.microsoft.com/office/powerpoint/2012/main">
        <p15:guide id="1" orient="horz" pos="1128">
          <p15:clr>
            <a:srgbClr val="FBAE40"/>
          </p15:clr>
        </p15:guide>
        <p15:guide id="2" pos="28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xt one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A2540C2-4613-F04D-4597-0310CFAFFBD5}"/>
              </a:ext>
            </a:extLst>
          </p:cNvPr>
          <p:cNvCxnSpPr>
            <a:cxnSpLocks/>
          </p:cNvCxnSpPr>
          <p:nvPr userDrawn="1"/>
        </p:nvCxnSpPr>
        <p:spPr>
          <a:xfrm>
            <a:off x="359740" y="4785996"/>
            <a:ext cx="84424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6">
            <a:extLst>
              <a:ext uri="{FF2B5EF4-FFF2-40B4-BE49-F238E27FC236}">
                <a16:creationId xmlns:a16="http://schemas.microsoft.com/office/drawing/2014/main" id="{6CE449CC-E7B8-AC34-EE58-18A58F5D534E}"/>
              </a:ext>
            </a:extLst>
          </p:cNvPr>
          <p:cNvSpPr txBox="1">
            <a:spLocks/>
          </p:cNvSpPr>
          <p:nvPr userDrawn="1"/>
        </p:nvSpPr>
        <p:spPr>
          <a:xfrm>
            <a:off x="6120753" y="4866849"/>
            <a:ext cx="2736304" cy="216024"/>
          </a:xfrm>
          <a:prstGeom prst="rect">
            <a:avLst/>
          </a:prstGeom>
        </p:spPr>
        <p:txBody>
          <a:bodyPr vert="horz" lIns="51435" tIns="25718" rIns="51435" bIns="25718" rtlCol="0" anchor="t">
            <a:noAutofit/>
          </a:bodyPr>
          <a:lstStyle/>
          <a:p>
            <a:pPr marL="0" marR="0" lvl="0" indent="0" algn="r" defTabSz="514346" rtl="0" eaLnBrk="1" fontAlgn="auto" latinLnBrk="0" hangingPunct="1">
              <a:lnSpc>
                <a:spcPct val="100000"/>
              </a:lnSpc>
              <a:spcBef>
                <a:spcPct val="0"/>
              </a:spcBef>
              <a:spcAft>
                <a:spcPts val="0"/>
              </a:spcAft>
              <a:buClrTx/>
              <a:buSzTx/>
              <a:buFontTx/>
              <a:buNone/>
              <a:tabLst/>
              <a:defRPr/>
            </a:pPr>
            <a:r>
              <a:rPr lang="en-US" sz="675" b="0" i="0" baseline="0" dirty="0">
                <a:solidFill>
                  <a:srgbClr val="315177"/>
                </a:solidFill>
                <a:latin typeface="Open Sans" panose="020B0606030504020204" pitchFamily="34" charset="0"/>
                <a:ea typeface="Open Sans Semibold" panose="020B0606030504020204" pitchFamily="34" charset="0"/>
                <a:cs typeface="Open Sans Semibold" panose="020B0606030504020204" pitchFamily="34" charset="0"/>
              </a:rPr>
              <a:t>www.cloudburstgroup.com   </a:t>
            </a:r>
            <a:r>
              <a:rPr lang="en-US" sz="675" b="0" i="0" dirty="0">
                <a:solidFill>
                  <a:schemeClr val="tx1">
                    <a:lumMod val="50000"/>
                    <a:lumOff val="50000"/>
                  </a:schemeClr>
                </a:solidFill>
                <a:latin typeface="Open Sans" panose="020B0606030504020204" pitchFamily="34" charset="0"/>
                <a:ea typeface="Open Sans Semibold" panose="020B0606030504020204" pitchFamily="34" charset="0"/>
                <a:cs typeface="Open Sans Semibold" panose="020B0606030504020204" pitchFamily="34" charset="0"/>
              </a:rPr>
              <a:t> </a:t>
            </a:r>
            <a:fld id="{68115BCE-9630-4BA4-82CE-59C32865A303}" type="slidenum">
              <a:rPr kumimoji="0" lang="en-US" sz="675" b="1" i="0" u="none" strike="noStrike" kern="1200" cap="none" spc="0" normalizeH="0" baseline="0" noProof="0" smtClean="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rPr>
              <a:pPr marL="0" marR="0" lvl="0" indent="0" algn="r" defTabSz="514346" rtl="0" eaLnBrk="1" fontAlgn="auto" latinLnBrk="0" hangingPunct="1">
                <a:lnSpc>
                  <a:spcPct val="100000"/>
                </a:lnSpc>
                <a:spcBef>
                  <a:spcPct val="0"/>
                </a:spcBef>
                <a:spcAft>
                  <a:spcPts val="0"/>
                </a:spcAft>
                <a:buClrTx/>
                <a:buSzTx/>
                <a:buFontTx/>
                <a:buNone/>
                <a:tabLst/>
                <a:defRPr/>
              </a:pPr>
              <a:t>‹#›</a:t>
            </a:fld>
            <a:endParaRPr kumimoji="0" lang="nl-NL" sz="675" b="1" i="0" u="none" strike="noStrike" kern="1200" cap="none" spc="0" normalizeH="0" baseline="0" noProof="0" dirty="0">
              <a:ln>
                <a:noFill/>
              </a:ln>
              <a:solidFill>
                <a:srgbClr val="315177"/>
              </a:solidFill>
              <a:effectLst/>
              <a:uLnTx/>
              <a:uFillTx/>
              <a:latin typeface="Open Sans" panose="020B0606030504020204" pitchFamily="34" charset="0"/>
              <a:ea typeface="Open Sans Semibold" panose="020B0606030504020204" pitchFamily="34" charset="0"/>
              <a:cs typeface="Open Sans Semibold" panose="020B0606030504020204" pitchFamily="34" charset="0"/>
            </a:endParaRPr>
          </a:p>
        </p:txBody>
      </p:sp>
      <p:sp>
        <p:nvSpPr>
          <p:cNvPr id="12" name="Rectangle 11">
            <a:extLst>
              <a:ext uri="{FF2B5EF4-FFF2-40B4-BE49-F238E27FC236}">
                <a16:creationId xmlns:a16="http://schemas.microsoft.com/office/drawing/2014/main" id="{8243229B-D84D-6A82-4124-7DA1CEA3AB10}"/>
              </a:ext>
            </a:extLst>
          </p:cNvPr>
          <p:cNvSpPr/>
          <p:nvPr userDrawn="1"/>
        </p:nvSpPr>
        <p:spPr>
          <a:xfrm>
            <a:off x="0" y="1"/>
            <a:ext cx="9144000" cy="960119"/>
          </a:xfrm>
          <a:prstGeom prst="rect">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4" name="Rectangle 13">
            <a:extLst>
              <a:ext uri="{FF2B5EF4-FFF2-40B4-BE49-F238E27FC236}">
                <a16:creationId xmlns:a16="http://schemas.microsoft.com/office/drawing/2014/main" id="{07D4CF7E-FBBB-AEA4-3B41-3D3258944973}"/>
              </a:ext>
            </a:extLst>
          </p:cNvPr>
          <p:cNvSpPr/>
          <p:nvPr userDrawn="1"/>
        </p:nvSpPr>
        <p:spPr>
          <a:xfrm>
            <a:off x="0" y="960120"/>
            <a:ext cx="9144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pic>
        <p:nvPicPr>
          <p:cNvPr id="3" name="Picture 2">
            <a:extLst>
              <a:ext uri="{FF2B5EF4-FFF2-40B4-BE49-F238E27FC236}">
                <a16:creationId xmlns:a16="http://schemas.microsoft.com/office/drawing/2014/main" id="{060D2524-CB75-0DBC-3628-929A63644046}"/>
              </a:ext>
            </a:extLst>
          </p:cNvPr>
          <p:cNvPicPr>
            <a:picLocks noChangeAspect="1"/>
          </p:cNvPicPr>
          <p:nvPr userDrawn="1"/>
        </p:nvPicPr>
        <p:blipFill>
          <a:blip r:embed="rId2"/>
          <a:stretch>
            <a:fillRect/>
          </a:stretch>
        </p:blipFill>
        <p:spPr>
          <a:xfrm>
            <a:off x="359740" y="4819334"/>
            <a:ext cx="1866672" cy="197027"/>
          </a:xfrm>
          <a:prstGeom prst="rect">
            <a:avLst/>
          </a:prstGeom>
        </p:spPr>
      </p:pic>
      <p:sp>
        <p:nvSpPr>
          <p:cNvPr id="4" name="Text Placeholder 3">
            <a:extLst>
              <a:ext uri="{FF2B5EF4-FFF2-40B4-BE49-F238E27FC236}">
                <a16:creationId xmlns:a16="http://schemas.microsoft.com/office/drawing/2014/main" id="{A97E9E69-7528-7737-FAC9-FDA2ECA31DA7}"/>
              </a:ext>
            </a:extLst>
          </p:cNvPr>
          <p:cNvSpPr>
            <a:spLocks noGrp="1"/>
          </p:cNvSpPr>
          <p:nvPr>
            <p:ph type="body" sz="quarter" idx="10"/>
          </p:nvPr>
        </p:nvSpPr>
        <p:spPr>
          <a:xfrm>
            <a:off x="274795" y="1"/>
            <a:ext cx="8527407" cy="960119"/>
          </a:xfrm>
          <a:prstGeom prst="rect">
            <a:avLst/>
          </a:prstGeom>
        </p:spPr>
        <p:txBody>
          <a:bodyPr anchor="ctr"/>
          <a:lstStyle>
            <a:lvl1pPr>
              <a:defRPr sz="24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text styles</a:t>
            </a:r>
          </a:p>
        </p:txBody>
      </p:sp>
      <p:sp>
        <p:nvSpPr>
          <p:cNvPr id="8" name="Table Placeholder 7">
            <a:extLst>
              <a:ext uri="{FF2B5EF4-FFF2-40B4-BE49-F238E27FC236}">
                <a16:creationId xmlns:a16="http://schemas.microsoft.com/office/drawing/2014/main" id="{D8A92590-D503-643D-BAD0-F9447A7835B0}"/>
              </a:ext>
            </a:extLst>
          </p:cNvPr>
          <p:cNvSpPr>
            <a:spLocks noGrp="1"/>
          </p:cNvSpPr>
          <p:nvPr>
            <p:ph type="tbl" sz="quarter" idx="11"/>
          </p:nvPr>
        </p:nvSpPr>
        <p:spPr>
          <a:xfrm>
            <a:off x="341799" y="1343026"/>
            <a:ext cx="8460403" cy="3137297"/>
          </a:xfrm>
          <a:prstGeom prst="rect">
            <a:avLst/>
          </a:prstGeom>
        </p:spPr>
        <p:txBody>
          <a:bodyPr/>
          <a:lstStyle/>
          <a:p>
            <a:endParaRPr lang="en-US" dirty="0"/>
          </a:p>
        </p:txBody>
      </p:sp>
    </p:spTree>
    <p:extLst>
      <p:ext uri="{BB962C8B-B14F-4D97-AF65-F5344CB8AC3E}">
        <p14:creationId xmlns:p14="http://schemas.microsoft.com/office/powerpoint/2010/main" val="1639194391"/>
      </p:ext>
    </p:extLst>
  </p:cSld>
  <p:clrMapOvr>
    <a:masterClrMapping/>
  </p:clrMapOvr>
  <p:hf sldNum="0" hdr="0" ftr="0" dt="0"/>
  <p:extLst>
    <p:ext uri="{DCECCB84-F9BA-43D5-87BE-67443E8EF086}">
      <p15:sldGuideLst xmlns:p15="http://schemas.microsoft.com/office/powerpoint/2012/main">
        <p15:guide id="1" orient="horz" pos="1128">
          <p15:clr>
            <a:srgbClr val="FBAE40"/>
          </p15:clr>
        </p15:guide>
        <p15:guide id="2" pos="28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igh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F3B6A-3FF1-86B3-109F-F9CA9EB388E5}"/>
              </a:ext>
            </a:extLst>
          </p:cNvPr>
          <p:cNvSpPr/>
          <p:nvPr userDrawn="1"/>
        </p:nvSpPr>
        <p:spPr>
          <a:xfrm>
            <a:off x="0" y="1"/>
            <a:ext cx="9144000" cy="5143499"/>
          </a:xfrm>
          <a:prstGeom prst="rect">
            <a:avLst/>
          </a:prstGeom>
          <a:solidFill>
            <a:srgbClr val="3BB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BBFAD"/>
              </a:solidFill>
            </a:endParaRPr>
          </a:p>
        </p:txBody>
      </p:sp>
      <p:sp>
        <p:nvSpPr>
          <p:cNvPr id="18" name="Subtitle 2">
            <a:extLst>
              <a:ext uri="{FF2B5EF4-FFF2-40B4-BE49-F238E27FC236}">
                <a16:creationId xmlns:a16="http://schemas.microsoft.com/office/drawing/2014/main" id="{33CE048E-D852-C4FE-2BC1-80C384D563E5}"/>
              </a:ext>
            </a:extLst>
          </p:cNvPr>
          <p:cNvSpPr>
            <a:spLocks noGrp="1"/>
          </p:cNvSpPr>
          <p:nvPr>
            <p:ph type="subTitle" idx="1" hasCustomPrompt="1"/>
          </p:nvPr>
        </p:nvSpPr>
        <p:spPr>
          <a:xfrm>
            <a:off x="0" y="0"/>
            <a:ext cx="9144000" cy="5143500"/>
          </a:xfrm>
          <a:prstGeom prst="rect">
            <a:avLst/>
          </a:prstGeom>
        </p:spPr>
        <p:txBody>
          <a:bodyPr anchor="ctr">
            <a:noAutofit/>
          </a:bodyPr>
          <a:lstStyle>
            <a:lvl1pPr marL="0" indent="0" algn="ctr">
              <a:lnSpc>
                <a:spcPts val="3750"/>
              </a:lnSpc>
              <a:buNone/>
              <a:defRPr lang="en-US" sz="3300" b="1" i="0" cap="none" baseline="0" dirty="0">
                <a:solidFill>
                  <a:schemeClr val="bg1"/>
                </a:solidFill>
                <a:latin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Divider Slide Header </a:t>
            </a:r>
            <a:br>
              <a:rPr lang="en-US" dirty="0"/>
            </a:br>
            <a:r>
              <a:rPr lang="en-US" dirty="0"/>
              <a:t>Placeholder</a:t>
            </a:r>
          </a:p>
        </p:txBody>
      </p:sp>
    </p:spTree>
    <p:extLst>
      <p:ext uri="{BB962C8B-B14F-4D97-AF65-F5344CB8AC3E}">
        <p14:creationId xmlns:p14="http://schemas.microsoft.com/office/powerpoint/2010/main" val="557428747"/>
      </p:ext>
    </p:extLst>
  </p:cSld>
  <p:clrMapOvr>
    <a:masterClrMapping/>
  </p:clrMapOvr>
  <p:hf sldNum="0" hdr="0" ftr="0" dt="0"/>
  <p:extLst>
    <p:ext uri="{DCECCB84-F9BA-43D5-87BE-67443E8EF086}">
      <p15:sldGuideLst xmlns:p15="http://schemas.microsoft.com/office/powerpoint/2012/main">
        <p15:guide id="1" orient="horz" pos="360">
          <p15:clr>
            <a:srgbClr val="FBAE40"/>
          </p15:clr>
        </p15:guide>
        <p15:guide id="2" pos="28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8107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514346" rtl="0" eaLnBrk="1" latinLnBrk="0" hangingPunct="1">
        <a:spcBef>
          <a:spcPct val="0"/>
        </a:spcBef>
        <a:buNone/>
        <a:defRPr sz="2700" kern="1200" spc="-85">
          <a:solidFill>
            <a:schemeClr val="tx1"/>
          </a:solidFill>
          <a:latin typeface="Trebuchet MS" panose="020B0603020202020204" pitchFamily="34" charset="0"/>
          <a:ea typeface="+mj-ea"/>
          <a:cs typeface="+mj-cs"/>
        </a:defRPr>
      </a:lvl1pPr>
    </p:titleStyle>
    <p:bodyStyle>
      <a:lvl1pPr marL="0" indent="0" algn="l" defTabSz="514346" rtl="0" eaLnBrk="1" latinLnBrk="0" hangingPunct="1">
        <a:lnSpc>
          <a:spcPct val="130000"/>
        </a:lnSpc>
        <a:spcBef>
          <a:spcPct val="20000"/>
        </a:spcBef>
        <a:buFont typeface="Arial" pitchFamily="34" charset="0"/>
        <a:buNone/>
        <a:defRPr sz="1181" kern="1200">
          <a:solidFill>
            <a:srgbClr val="315177"/>
          </a:solidFill>
          <a:latin typeface="Trebuchet MS" panose="020B0603020202020204" pitchFamily="34" charset="0"/>
          <a:ea typeface="+mn-ea"/>
          <a:cs typeface="+mn-cs"/>
        </a:defRPr>
      </a:lvl1pPr>
      <a:lvl2pPr marL="0" indent="0" algn="l" defTabSz="514346" rtl="0" eaLnBrk="1" latinLnBrk="0" hangingPunct="1">
        <a:lnSpc>
          <a:spcPct val="130000"/>
        </a:lnSpc>
        <a:spcBef>
          <a:spcPct val="20000"/>
        </a:spcBef>
        <a:spcAft>
          <a:spcPts val="506"/>
        </a:spcAft>
        <a:buFont typeface="Arial" pitchFamily="34" charset="0"/>
        <a:buNone/>
        <a:defRPr sz="1013" kern="1200">
          <a:solidFill>
            <a:schemeClr val="tx1"/>
          </a:solidFill>
          <a:latin typeface="Trebuchet MS" panose="020B0603020202020204" pitchFamily="34" charset="0"/>
          <a:ea typeface="+mn-ea"/>
          <a:cs typeface="+mn-cs"/>
        </a:defRPr>
      </a:lvl2pPr>
      <a:lvl3pPr marL="0" indent="0" algn="l" defTabSz="514346" rtl="0" eaLnBrk="1" latinLnBrk="0" hangingPunct="1">
        <a:lnSpc>
          <a:spcPct val="130000"/>
        </a:lnSpc>
        <a:spcBef>
          <a:spcPct val="20000"/>
        </a:spcBef>
        <a:buFont typeface="Arial" pitchFamily="34" charset="0"/>
        <a:buNone/>
        <a:defRPr sz="900" kern="1200">
          <a:solidFill>
            <a:srgbClr val="7798AF"/>
          </a:solidFill>
          <a:latin typeface="Trebuchet MS" panose="020B0603020202020204" pitchFamily="34" charset="0"/>
          <a:ea typeface="+mn-ea"/>
          <a:cs typeface="+mn-cs"/>
        </a:defRPr>
      </a:lvl3pPr>
      <a:lvl4pPr marL="0" indent="0" algn="l" defTabSz="514346" rtl="0" eaLnBrk="1" latinLnBrk="0" hangingPunct="1">
        <a:lnSpc>
          <a:spcPct val="130000"/>
        </a:lnSpc>
        <a:spcBef>
          <a:spcPct val="20000"/>
        </a:spcBef>
        <a:spcAft>
          <a:spcPts val="506"/>
        </a:spcAft>
        <a:buFont typeface="Arial" pitchFamily="34" charset="0"/>
        <a:buNone/>
        <a:defRPr sz="788" kern="1200">
          <a:solidFill>
            <a:schemeClr val="tx1"/>
          </a:solidFill>
          <a:latin typeface="Trebuchet MS" panose="020B0603020202020204" pitchFamily="34" charset="0"/>
          <a:ea typeface="+mn-ea"/>
          <a:cs typeface="+mn-cs"/>
        </a:defRPr>
      </a:lvl4pPr>
      <a:lvl5pPr marL="0" indent="0" algn="l" defTabSz="514346" rtl="0" eaLnBrk="1" latinLnBrk="0" hangingPunct="1">
        <a:lnSpc>
          <a:spcPct val="130000"/>
        </a:lnSpc>
        <a:spcBef>
          <a:spcPct val="20000"/>
        </a:spcBef>
        <a:buFont typeface="Arial" pitchFamily="34" charset="0"/>
        <a:buNone/>
        <a:defRPr sz="675" kern="1200">
          <a:solidFill>
            <a:schemeClr val="tx1"/>
          </a:solidFill>
          <a:latin typeface="Trebuchet MS" panose="020B0603020202020204" pitchFamily="34" charset="0"/>
          <a:ea typeface="+mn-ea"/>
          <a:cs typeface="+mn-cs"/>
        </a:defRPr>
      </a:lvl5pPr>
      <a:lvl6pPr marL="1414451" indent="-128587" algn="l" defTabSz="514346"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24" indent="-128587" algn="l" defTabSz="514346"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96" indent="-128587" algn="l" defTabSz="514346"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70" indent="-128587" algn="l" defTabSz="514346"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nl-NL"/>
      </a:defPPr>
      <a:lvl1pPr marL="0" algn="l" defTabSz="514346" rtl="0" eaLnBrk="1" latinLnBrk="0" hangingPunct="1">
        <a:defRPr sz="1013" kern="1200">
          <a:solidFill>
            <a:schemeClr val="tx1"/>
          </a:solidFill>
          <a:latin typeface="+mn-lt"/>
          <a:ea typeface="+mn-ea"/>
          <a:cs typeface="+mn-cs"/>
        </a:defRPr>
      </a:lvl1pPr>
      <a:lvl2pPr marL="257173" algn="l" defTabSz="514346" rtl="0" eaLnBrk="1" latinLnBrk="0" hangingPunct="1">
        <a:defRPr sz="1013" kern="1200">
          <a:solidFill>
            <a:schemeClr val="tx1"/>
          </a:solidFill>
          <a:latin typeface="+mn-lt"/>
          <a:ea typeface="+mn-ea"/>
          <a:cs typeface="+mn-cs"/>
        </a:defRPr>
      </a:lvl2pPr>
      <a:lvl3pPr marL="514346" algn="l" defTabSz="514346" rtl="0" eaLnBrk="1" latinLnBrk="0" hangingPunct="1">
        <a:defRPr sz="1013" kern="1200">
          <a:solidFill>
            <a:schemeClr val="tx1"/>
          </a:solidFill>
          <a:latin typeface="+mn-lt"/>
          <a:ea typeface="+mn-ea"/>
          <a:cs typeface="+mn-cs"/>
        </a:defRPr>
      </a:lvl3pPr>
      <a:lvl4pPr marL="771518" algn="l" defTabSz="514346" rtl="0" eaLnBrk="1" latinLnBrk="0" hangingPunct="1">
        <a:defRPr sz="1013" kern="1200">
          <a:solidFill>
            <a:schemeClr val="tx1"/>
          </a:solidFill>
          <a:latin typeface="+mn-lt"/>
          <a:ea typeface="+mn-ea"/>
          <a:cs typeface="+mn-cs"/>
        </a:defRPr>
      </a:lvl4pPr>
      <a:lvl5pPr marL="1028691" algn="l" defTabSz="514346" rtl="0" eaLnBrk="1" latinLnBrk="0" hangingPunct="1">
        <a:defRPr sz="1013" kern="1200">
          <a:solidFill>
            <a:schemeClr val="tx1"/>
          </a:solidFill>
          <a:latin typeface="+mn-lt"/>
          <a:ea typeface="+mn-ea"/>
          <a:cs typeface="+mn-cs"/>
        </a:defRPr>
      </a:lvl5pPr>
      <a:lvl6pPr marL="1285864" algn="l" defTabSz="514346" rtl="0" eaLnBrk="1" latinLnBrk="0" hangingPunct="1">
        <a:defRPr sz="1013" kern="1200">
          <a:solidFill>
            <a:schemeClr val="tx1"/>
          </a:solidFill>
          <a:latin typeface="+mn-lt"/>
          <a:ea typeface="+mn-ea"/>
          <a:cs typeface="+mn-cs"/>
        </a:defRPr>
      </a:lvl6pPr>
      <a:lvl7pPr marL="1543037" algn="l" defTabSz="514346" rtl="0" eaLnBrk="1" latinLnBrk="0" hangingPunct="1">
        <a:defRPr sz="1013" kern="1200">
          <a:solidFill>
            <a:schemeClr val="tx1"/>
          </a:solidFill>
          <a:latin typeface="+mn-lt"/>
          <a:ea typeface="+mn-ea"/>
          <a:cs typeface="+mn-cs"/>
        </a:defRPr>
      </a:lvl7pPr>
      <a:lvl8pPr marL="1800210" algn="l" defTabSz="514346" rtl="0" eaLnBrk="1" latinLnBrk="0" hangingPunct="1">
        <a:defRPr sz="1013" kern="1200">
          <a:solidFill>
            <a:schemeClr val="tx1"/>
          </a:solidFill>
          <a:latin typeface="+mn-lt"/>
          <a:ea typeface="+mn-ea"/>
          <a:cs typeface="+mn-cs"/>
        </a:defRPr>
      </a:lvl8pPr>
      <a:lvl9pPr marL="2057383" algn="l" defTabSz="514346"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iles.hudexchange.info/resources/documents/HOPWA-Factsheet-Using-PHP-with-TBRA.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files.hudexchange.info/resources/documents/Notice-CPD-22-15-Office-Hour-Carbon-Monoxide-Alarms-or-Detectors-in-HOPWA-Assisted-Housing-PHP-Eligible-Costs-and-CO-Detection-Requirements.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hyperlink" Target="https://www.hudexchange.info/resource/3296/hopwa-confidentiality-user-guid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A70C3C-8421-0E09-BC47-232961E63F46}"/>
              </a:ext>
            </a:extLst>
          </p:cNvPr>
          <p:cNvSpPr>
            <a:spLocks noGrp="1"/>
          </p:cNvSpPr>
          <p:nvPr>
            <p:ph type="subTitle" idx="1"/>
          </p:nvPr>
        </p:nvSpPr>
        <p:spPr/>
        <p:txBody>
          <a:bodyPr/>
          <a:lstStyle/>
          <a:p>
            <a:r>
              <a:rPr lang="en-US" sz="3200" dirty="0"/>
              <a:t>Iowa Finance Authority (IFA)</a:t>
            </a:r>
          </a:p>
          <a:p>
            <a:r>
              <a:rPr lang="en-US" sz="2400" i="1" dirty="0"/>
              <a:t>HOPWA Policies and Procedures</a:t>
            </a:r>
            <a:r>
              <a:rPr lang="en-US" sz="2400" dirty="0"/>
              <a:t> </a:t>
            </a:r>
          </a:p>
          <a:p>
            <a:r>
              <a:rPr lang="en-US" sz="1800" dirty="0"/>
              <a:t>August 23, 2024</a:t>
            </a:r>
          </a:p>
        </p:txBody>
      </p:sp>
    </p:spTree>
    <p:extLst>
      <p:ext uri="{BB962C8B-B14F-4D97-AF65-F5344CB8AC3E}">
        <p14:creationId xmlns:p14="http://schemas.microsoft.com/office/powerpoint/2010/main" val="175406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p:txBody>
          <a:bodyPr/>
          <a:lstStyle/>
          <a:p>
            <a:pPr>
              <a:lnSpc>
                <a:spcPct val="100000"/>
              </a:lnSpc>
              <a:spcBef>
                <a:spcPts val="0"/>
              </a:spcBef>
            </a:pPr>
            <a:r>
              <a:rPr lang="en-US" sz="3200" dirty="0"/>
              <a:t>Project Sponsor - How do you develop P&amp;P?</a:t>
            </a:r>
          </a:p>
        </p:txBody>
      </p:sp>
      <p:sp>
        <p:nvSpPr>
          <p:cNvPr id="4" name="Text Placeholder 3">
            <a:extLst>
              <a:ext uri="{FF2B5EF4-FFF2-40B4-BE49-F238E27FC236}">
                <a16:creationId xmlns:a16="http://schemas.microsoft.com/office/drawing/2014/main" id="{759247BF-35E7-A149-9120-DA8D8BCD798C}"/>
              </a:ext>
            </a:extLst>
          </p:cNvPr>
          <p:cNvSpPr>
            <a:spLocks noGrp="1"/>
          </p:cNvSpPr>
          <p:nvPr>
            <p:ph type="body" sz="quarter" idx="12"/>
          </p:nvPr>
        </p:nvSpPr>
        <p:spPr>
          <a:xfrm>
            <a:off x="273201" y="1242391"/>
            <a:ext cx="8529001" cy="3345479"/>
          </a:xfrm>
        </p:spPr>
        <p:txBody>
          <a:bodyPr/>
          <a:lstStyle/>
          <a:p>
            <a:pPr marL="0" indent="0">
              <a:buNone/>
            </a:pPr>
            <a:r>
              <a:rPr lang="en-US" b="1" dirty="0"/>
              <a:t>Project Sponsors</a:t>
            </a:r>
            <a:r>
              <a:rPr lang="en-US" dirty="0"/>
              <a:t> </a:t>
            </a:r>
          </a:p>
          <a:p>
            <a:endParaRPr lang="en-US" sz="2000" dirty="0"/>
          </a:p>
          <a:p>
            <a:pPr>
              <a:lnSpc>
                <a:spcPct val="100000"/>
              </a:lnSpc>
              <a:spcAft>
                <a:spcPts val="0"/>
              </a:spcAft>
            </a:pPr>
            <a:r>
              <a:rPr lang="en-US" dirty="0"/>
              <a:t>Build on Grantee Standards and Documents</a:t>
            </a:r>
          </a:p>
          <a:p>
            <a:pPr>
              <a:lnSpc>
                <a:spcPct val="100000"/>
              </a:lnSpc>
              <a:spcAft>
                <a:spcPts val="0"/>
              </a:spcAft>
              <a:buFont typeface="Arial" panose="020B0604020202020204" pitchFamily="34" charset="0"/>
              <a:buChar char="•"/>
            </a:pPr>
            <a:endParaRPr lang="en-US" dirty="0"/>
          </a:p>
          <a:p>
            <a:pPr>
              <a:lnSpc>
                <a:spcPct val="100000"/>
              </a:lnSpc>
              <a:spcAft>
                <a:spcPts val="0"/>
              </a:spcAft>
            </a:pPr>
            <a:r>
              <a:rPr lang="en-US" dirty="0"/>
              <a:t>Consult with Clients</a:t>
            </a:r>
          </a:p>
          <a:p>
            <a:pPr>
              <a:lnSpc>
                <a:spcPct val="100000"/>
              </a:lnSpc>
              <a:spcAft>
                <a:spcPts val="0"/>
              </a:spcAft>
              <a:buFont typeface="Arial" panose="020B0604020202020204" pitchFamily="34" charset="0"/>
              <a:buChar char="•"/>
            </a:pPr>
            <a:endParaRPr lang="en-US" dirty="0"/>
          </a:p>
          <a:p>
            <a:pPr>
              <a:lnSpc>
                <a:spcPct val="100000"/>
              </a:lnSpc>
              <a:spcAft>
                <a:spcPts val="0"/>
              </a:spcAft>
            </a:pPr>
            <a:r>
              <a:rPr lang="en-US" dirty="0"/>
              <a:t>Review for Approval with Senior Management Responsible for Program and Organizational Operations</a:t>
            </a:r>
          </a:p>
          <a:p>
            <a:pPr>
              <a:lnSpc>
                <a:spcPct val="100000"/>
              </a:lnSpc>
              <a:spcAft>
                <a:spcPts val="0"/>
              </a:spcAft>
              <a:buFont typeface="Arial" panose="020B0604020202020204" pitchFamily="34" charset="0"/>
              <a:buChar char="•"/>
            </a:pPr>
            <a:endParaRPr lang="en-US" dirty="0"/>
          </a:p>
          <a:p>
            <a:pPr>
              <a:lnSpc>
                <a:spcPct val="100000"/>
              </a:lnSpc>
              <a:spcAft>
                <a:spcPts val="0"/>
              </a:spcAft>
            </a:pPr>
            <a:r>
              <a:rPr lang="en-US" dirty="0"/>
              <a:t>Review with Grantee</a:t>
            </a:r>
          </a:p>
          <a:p>
            <a:pPr marL="0" indent="0">
              <a:buNone/>
            </a:pPr>
            <a:endParaRPr lang="en-US" sz="2000" dirty="0"/>
          </a:p>
        </p:txBody>
      </p:sp>
    </p:spTree>
    <p:extLst>
      <p:ext uri="{BB962C8B-B14F-4D97-AF65-F5344CB8AC3E}">
        <p14:creationId xmlns:p14="http://schemas.microsoft.com/office/powerpoint/2010/main" val="60290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EAB23B5-7F63-B41D-F67F-28237FF1AC51}"/>
              </a:ext>
            </a:extLst>
          </p:cNvPr>
          <p:cNvSpPr>
            <a:spLocks noGrp="1"/>
          </p:cNvSpPr>
          <p:nvPr>
            <p:ph type="subTitle" idx="1"/>
          </p:nvPr>
        </p:nvSpPr>
        <p:spPr/>
        <p:txBody>
          <a:bodyPr/>
          <a:lstStyle/>
          <a:p>
            <a:r>
              <a:rPr lang="en-US" sz="3200" dirty="0"/>
              <a:t>What should HOPWA Policies and Procedures include?</a:t>
            </a:r>
          </a:p>
        </p:txBody>
      </p:sp>
    </p:spTree>
    <p:extLst>
      <p:ext uri="{BB962C8B-B14F-4D97-AF65-F5344CB8AC3E}">
        <p14:creationId xmlns:p14="http://schemas.microsoft.com/office/powerpoint/2010/main" val="379328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A0C55-FEE7-1D88-5639-05FA9ECF456C}"/>
              </a:ext>
            </a:extLst>
          </p:cNvPr>
          <p:cNvSpPr>
            <a:spLocks noGrp="1"/>
          </p:cNvSpPr>
          <p:nvPr>
            <p:ph type="body" sz="quarter" idx="10"/>
          </p:nvPr>
        </p:nvSpPr>
        <p:spPr/>
        <p:txBody>
          <a:bodyPr/>
          <a:lstStyle/>
          <a:p>
            <a:r>
              <a:rPr lang="en-US" sz="3200" dirty="0"/>
              <a:t>What should P&amp;P include?</a:t>
            </a:r>
          </a:p>
        </p:txBody>
      </p:sp>
      <p:sp>
        <p:nvSpPr>
          <p:cNvPr id="3" name="Text Placeholder 2">
            <a:extLst>
              <a:ext uri="{FF2B5EF4-FFF2-40B4-BE49-F238E27FC236}">
                <a16:creationId xmlns:a16="http://schemas.microsoft.com/office/drawing/2014/main" id="{AF50C228-82C5-603B-B866-E8A57AA616DC}"/>
              </a:ext>
            </a:extLst>
          </p:cNvPr>
          <p:cNvSpPr>
            <a:spLocks noGrp="1"/>
          </p:cNvSpPr>
          <p:nvPr>
            <p:ph type="body" sz="quarter" idx="11"/>
          </p:nvPr>
        </p:nvSpPr>
        <p:spPr/>
        <p:txBody>
          <a:bodyPr/>
          <a:lstStyle/>
          <a:p>
            <a:r>
              <a:rPr lang="en-US" dirty="0"/>
              <a:t>First..</a:t>
            </a:r>
          </a:p>
        </p:txBody>
      </p:sp>
      <p:sp>
        <p:nvSpPr>
          <p:cNvPr id="4" name="Text Placeholder 3">
            <a:extLst>
              <a:ext uri="{FF2B5EF4-FFF2-40B4-BE49-F238E27FC236}">
                <a16:creationId xmlns:a16="http://schemas.microsoft.com/office/drawing/2014/main" id="{2D3C8C38-686C-4723-68F6-4CD037CDB979}"/>
              </a:ext>
            </a:extLst>
          </p:cNvPr>
          <p:cNvSpPr>
            <a:spLocks noGrp="1"/>
          </p:cNvSpPr>
          <p:nvPr>
            <p:ph type="body" sz="quarter" idx="12"/>
          </p:nvPr>
        </p:nvSpPr>
        <p:spPr/>
        <p:txBody>
          <a:bodyPr/>
          <a:lstStyle/>
          <a:p>
            <a:pPr>
              <a:lnSpc>
                <a:spcPct val="100000"/>
              </a:lnSpc>
              <a:spcAft>
                <a:spcPts val="0"/>
              </a:spcAft>
            </a:pPr>
            <a:r>
              <a:rPr lang="en-US" dirty="0"/>
              <a:t>Grantee and Project Sponsors vary </a:t>
            </a:r>
            <a:r>
              <a:rPr lang="en-US" b="1" dirty="0"/>
              <a:t>widely</a:t>
            </a:r>
            <a:r>
              <a:rPr lang="en-US" dirty="0"/>
              <a:t> in what they do, how HOPWA resources are provided, and how they are structured</a:t>
            </a:r>
          </a:p>
          <a:p>
            <a:pPr>
              <a:lnSpc>
                <a:spcPct val="100000"/>
              </a:lnSpc>
              <a:spcAft>
                <a:spcPts val="0"/>
              </a:spcAft>
            </a:pPr>
            <a:endParaRPr lang="en-US" dirty="0"/>
          </a:p>
          <a:p>
            <a:pPr>
              <a:lnSpc>
                <a:spcPct val="100000"/>
              </a:lnSpc>
              <a:spcAft>
                <a:spcPts val="0"/>
              </a:spcAft>
            </a:pPr>
            <a:r>
              <a:rPr lang="en-US" dirty="0"/>
              <a:t>Policies and Procedures should </a:t>
            </a:r>
            <a:r>
              <a:rPr lang="en-US" b="1" dirty="0"/>
              <a:t>always</a:t>
            </a:r>
            <a:r>
              <a:rPr lang="en-US" dirty="0"/>
              <a:t> be tailored to community- and program-level needs and program models</a:t>
            </a:r>
          </a:p>
          <a:p>
            <a:endParaRPr lang="en-US" dirty="0"/>
          </a:p>
          <a:p>
            <a:pPr marL="0" indent="0">
              <a:buNone/>
            </a:pPr>
            <a:r>
              <a:rPr lang="en-US" b="1" dirty="0"/>
              <a:t>*The lists included on the next slides are not exhaustive. </a:t>
            </a:r>
          </a:p>
          <a:p>
            <a:pPr marL="0" indent="0">
              <a:buNone/>
            </a:pPr>
            <a:endParaRPr lang="en-US" dirty="0"/>
          </a:p>
        </p:txBody>
      </p:sp>
    </p:spTree>
    <p:extLst>
      <p:ext uri="{BB962C8B-B14F-4D97-AF65-F5344CB8AC3E}">
        <p14:creationId xmlns:p14="http://schemas.microsoft.com/office/powerpoint/2010/main" val="298753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7841DD-9CF9-7288-726E-77015509EC3B}"/>
              </a:ext>
            </a:extLst>
          </p:cNvPr>
          <p:cNvSpPr>
            <a:spLocks noGrp="1"/>
          </p:cNvSpPr>
          <p:nvPr>
            <p:ph type="body" sz="quarter" idx="10"/>
          </p:nvPr>
        </p:nvSpPr>
        <p:spPr/>
        <p:txBody>
          <a:bodyPr/>
          <a:lstStyle/>
          <a:p>
            <a:r>
              <a:rPr lang="en-US" sz="3200" dirty="0"/>
              <a:t>Grantee - What should P&amp;P include?</a:t>
            </a:r>
          </a:p>
        </p:txBody>
      </p:sp>
      <p:sp>
        <p:nvSpPr>
          <p:cNvPr id="3" name="Text Placeholder 2">
            <a:extLst>
              <a:ext uri="{FF2B5EF4-FFF2-40B4-BE49-F238E27FC236}">
                <a16:creationId xmlns:a16="http://schemas.microsoft.com/office/drawing/2014/main" id="{8DAEA592-3199-272B-D05C-B6773451E16C}"/>
              </a:ext>
            </a:extLst>
          </p:cNvPr>
          <p:cNvSpPr>
            <a:spLocks noGrp="1"/>
          </p:cNvSpPr>
          <p:nvPr>
            <p:ph type="body" sz="quarter" idx="11"/>
          </p:nvPr>
        </p:nvSpPr>
        <p:spPr>
          <a:xfrm>
            <a:off x="307500" y="1199590"/>
            <a:ext cx="8529000" cy="401953"/>
          </a:xfrm>
        </p:spPr>
        <p:txBody>
          <a:bodyPr/>
          <a:lstStyle/>
          <a:p>
            <a:r>
              <a:rPr lang="en-US" dirty="0"/>
              <a:t>The basics…</a:t>
            </a:r>
          </a:p>
        </p:txBody>
      </p:sp>
      <p:sp>
        <p:nvSpPr>
          <p:cNvPr id="4" name="Text Placeholder 3">
            <a:extLst>
              <a:ext uri="{FF2B5EF4-FFF2-40B4-BE49-F238E27FC236}">
                <a16:creationId xmlns:a16="http://schemas.microsoft.com/office/drawing/2014/main" id="{8A35D8F0-E03E-CC9F-CE41-07F61ACFFA81}"/>
              </a:ext>
            </a:extLst>
          </p:cNvPr>
          <p:cNvSpPr>
            <a:spLocks noGrp="1"/>
          </p:cNvSpPr>
          <p:nvPr>
            <p:ph type="body" sz="quarter" idx="12"/>
          </p:nvPr>
        </p:nvSpPr>
        <p:spPr/>
        <p:txBody>
          <a:bodyPr/>
          <a:lstStyle/>
          <a:p>
            <a:pPr>
              <a:lnSpc>
                <a:spcPct val="100000"/>
              </a:lnSpc>
              <a:spcAft>
                <a:spcPts val="0"/>
              </a:spcAft>
              <a:buFont typeface="Arial" panose="020B0604020202020204" pitchFamily="34" charset="0"/>
              <a:buChar char="•"/>
            </a:pPr>
            <a:r>
              <a:rPr lang="en-US" dirty="0"/>
              <a:t>Add purpose, intention, expectations about equitable access, harm reduction, housing first and person-centered practices</a:t>
            </a:r>
          </a:p>
          <a:p>
            <a:pPr>
              <a:lnSpc>
                <a:spcPct val="100000"/>
              </a:lnSpc>
              <a:spcAft>
                <a:spcPts val="0"/>
              </a:spcAft>
              <a:buFont typeface="Arial" panose="020B0604020202020204" pitchFamily="34" charset="0"/>
              <a:buChar char="•"/>
            </a:pPr>
            <a:r>
              <a:rPr lang="en-US" dirty="0"/>
              <a:t>Description of activities, synced with Con and Action Plans or HOPWA Competitive funding award documents</a:t>
            </a:r>
          </a:p>
          <a:p>
            <a:pPr>
              <a:lnSpc>
                <a:spcPct val="100000"/>
              </a:lnSpc>
              <a:spcAft>
                <a:spcPts val="0"/>
              </a:spcAft>
              <a:buFont typeface="Arial" panose="020B0604020202020204" pitchFamily="34" charset="0"/>
              <a:buChar char="•"/>
            </a:pPr>
            <a:r>
              <a:rPr lang="en-US" dirty="0"/>
              <a:t>Activity-Specific Policies/Standards</a:t>
            </a:r>
          </a:p>
          <a:p>
            <a:pPr>
              <a:lnSpc>
                <a:spcPct val="100000"/>
              </a:lnSpc>
              <a:spcAft>
                <a:spcPts val="0"/>
              </a:spcAft>
              <a:buFont typeface="Arial" panose="020B0604020202020204" pitchFamily="34" charset="0"/>
              <a:buChar char="•"/>
            </a:pPr>
            <a:r>
              <a:rPr lang="en-US" dirty="0"/>
              <a:t>Standards for Housing Needs Assessment and Planning</a:t>
            </a:r>
          </a:p>
          <a:p>
            <a:pPr>
              <a:lnSpc>
                <a:spcPct val="100000"/>
              </a:lnSpc>
              <a:spcAft>
                <a:spcPts val="0"/>
              </a:spcAft>
              <a:buFont typeface="Arial" panose="020B0604020202020204" pitchFamily="34" charset="0"/>
              <a:buChar char="•"/>
            </a:pPr>
            <a:r>
              <a:rPr lang="en-US" dirty="0"/>
              <a:t>Confidentiality Standards</a:t>
            </a:r>
          </a:p>
        </p:txBody>
      </p:sp>
    </p:spTree>
    <p:extLst>
      <p:ext uri="{BB962C8B-B14F-4D97-AF65-F5344CB8AC3E}">
        <p14:creationId xmlns:p14="http://schemas.microsoft.com/office/powerpoint/2010/main" val="303077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7841DD-9CF9-7288-726E-77015509EC3B}"/>
              </a:ext>
            </a:extLst>
          </p:cNvPr>
          <p:cNvSpPr>
            <a:spLocks noGrp="1"/>
          </p:cNvSpPr>
          <p:nvPr>
            <p:ph type="body" sz="quarter" idx="10"/>
          </p:nvPr>
        </p:nvSpPr>
        <p:spPr/>
        <p:txBody>
          <a:bodyPr/>
          <a:lstStyle/>
          <a:p>
            <a:r>
              <a:rPr lang="en-US" sz="3200" dirty="0"/>
              <a:t>Grantee - What should P&amp;P include?</a:t>
            </a:r>
          </a:p>
        </p:txBody>
      </p:sp>
      <p:sp>
        <p:nvSpPr>
          <p:cNvPr id="3" name="Text Placeholder 2">
            <a:extLst>
              <a:ext uri="{FF2B5EF4-FFF2-40B4-BE49-F238E27FC236}">
                <a16:creationId xmlns:a16="http://schemas.microsoft.com/office/drawing/2014/main" id="{8DAEA592-3199-272B-D05C-B6773451E16C}"/>
              </a:ext>
            </a:extLst>
          </p:cNvPr>
          <p:cNvSpPr>
            <a:spLocks noGrp="1"/>
          </p:cNvSpPr>
          <p:nvPr>
            <p:ph type="body" sz="quarter" idx="11"/>
          </p:nvPr>
        </p:nvSpPr>
        <p:spPr>
          <a:xfrm>
            <a:off x="307500" y="1199590"/>
            <a:ext cx="8529000" cy="401953"/>
          </a:xfrm>
        </p:spPr>
        <p:txBody>
          <a:bodyPr/>
          <a:lstStyle/>
          <a:p>
            <a:r>
              <a:rPr lang="en-US" dirty="0"/>
              <a:t>The basics…</a:t>
            </a:r>
          </a:p>
        </p:txBody>
      </p:sp>
      <p:sp>
        <p:nvSpPr>
          <p:cNvPr id="4" name="Text Placeholder 3">
            <a:extLst>
              <a:ext uri="{FF2B5EF4-FFF2-40B4-BE49-F238E27FC236}">
                <a16:creationId xmlns:a16="http://schemas.microsoft.com/office/drawing/2014/main" id="{8A35D8F0-E03E-CC9F-CE41-07F61ACFFA81}"/>
              </a:ext>
            </a:extLst>
          </p:cNvPr>
          <p:cNvSpPr>
            <a:spLocks noGrp="1"/>
          </p:cNvSpPr>
          <p:nvPr>
            <p:ph type="body" sz="quarter" idx="12"/>
          </p:nvPr>
        </p:nvSpPr>
        <p:spPr/>
        <p:txBody>
          <a:bodyPr/>
          <a:lstStyle/>
          <a:p>
            <a:pPr>
              <a:buFont typeface="Arial" panose="020B0604020202020204" pitchFamily="34" charset="0"/>
              <a:buChar char="•"/>
            </a:pPr>
            <a:r>
              <a:rPr lang="en-US" dirty="0"/>
              <a:t>Documentation Requirements</a:t>
            </a:r>
          </a:p>
          <a:p>
            <a:pPr>
              <a:buFont typeface="Arial" panose="020B0604020202020204" pitchFamily="34" charset="0"/>
              <a:buChar char="•"/>
            </a:pPr>
            <a:r>
              <a:rPr lang="en-US" dirty="0"/>
              <a:t>Data Collection &amp; Reporting Requirements</a:t>
            </a:r>
          </a:p>
          <a:p>
            <a:pPr>
              <a:buFont typeface="Arial" panose="020B0604020202020204" pitchFamily="34" charset="0"/>
              <a:buChar char="•"/>
            </a:pPr>
            <a:r>
              <a:rPr lang="en-US" dirty="0"/>
              <a:t>Invoicing Requirements</a:t>
            </a:r>
          </a:p>
          <a:p>
            <a:pPr>
              <a:buFont typeface="Arial" panose="020B0604020202020204" pitchFamily="34" charset="0"/>
              <a:buChar char="•"/>
            </a:pPr>
            <a:r>
              <a:rPr lang="en-US" dirty="0"/>
              <a:t>Monitoring &amp; Oversight Procedures</a:t>
            </a:r>
          </a:p>
          <a:p>
            <a:pPr>
              <a:buFont typeface="Arial" panose="020B0604020202020204" pitchFamily="34" charset="0"/>
              <a:buChar char="•"/>
            </a:pPr>
            <a:r>
              <a:rPr lang="en-US" dirty="0"/>
              <a:t>Standardized Forms</a:t>
            </a:r>
          </a:p>
          <a:p>
            <a:pPr marL="0" indent="0">
              <a:buNone/>
            </a:pPr>
            <a:endParaRPr lang="en-US" dirty="0"/>
          </a:p>
        </p:txBody>
      </p:sp>
    </p:spTree>
    <p:extLst>
      <p:ext uri="{BB962C8B-B14F-4D97-AF65-F5344CB8AC3E}">
        <p14:creationId xmlns:p14="http://schemas.microsoft.com/office/powerpoint/2010/main" val="155161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7841DD-9CF9-7288-726E-77015509EC3B}"/>
              </a:ext>
            </a:extLst>
          </p:cNvPr>
          <p:cNvSpPr>
            <a:spLocks noGrp="1"/>
          </p:cNvSpPr>
          <p:nvPr>
            <p:ph type="body" sz="quarter" idx="10"/>
          </p:nvPr>
        </p:nvSpPr>
        <p:spPr>
          <a:xfrm>
            <a:off x="119270" y="1"/>
            <a:ext cx="9047921" cy="960119"/>
          </a:xfrm>
        </p:spPr>
        <p:txBody>
          <a:bodyPr/>
          <a:lstStyle/>
          <a:p>
            <a:r>
              <a:rPr lang="en-US" sz="3200" dirty="0"/>
              <a:t>Project Sponsor - What should P&amp;P include?</a:t>
            </a:r>
          </a:p>
        </p:txBody>
      </p:sp>
      <p:sp>
        <p:nvSpPr>
          <p:cNvPr id="3" name="Text Placeholder 2">
            <a:extLst>
              <a:ext uri="{FF2B5EF4-FFF2-40B4-BE49-F238E27FC236}">
                <a16:creationId xmlns:a16="http://schemas.microsoft.com/office/drawing/2014/main" id="{8DAEA592-3199-272B-D05C-B6773451E16C}"/>
              </a:ext>
            </a:extLst>
          </p:cNvPr>
          <p:cNvSpPr>
            <a:spLocks noGrp="1"/>
          </p:cNvSpPr>
          <p:nvPr>
            <p:ph type="body" sz="quarter" idx="11"/>
          </p:nvPr>
        </p:nvSpPr>
        <p:spPr>
          <a:xfrm>
            <a:off x="307500" y="1199590"/>
            <a:ext cx="8529000" cy="401953"/>
          </a:xfrm>
        </p:spPr>
        <p:txBody>
          <a:bodyPr/>
          <a:lstStyle/>
          <a:p>
            <a:r>
              <a:rPr lang="en-US" sz="1800" dirty="0"/>
              <a:t>The basics…</a:t>
            </a:r>
          </a:p>
        </p:txBody>
      </p:sp>
      <p:sp>
        <p:nvSpPr>
          <p:cNvPr id="4" name="Text Placeholder 3">
            <a:extLst>
              <a:ext uri="{FF2B5EF4-FFF2-40B4-BE49-F238E27FC236}">
                <a16:creationId xmlns:a16="http://schemas.microsoft.com/office/drawing/2014/main" id="{8A35D8F0-E03E-CC9F-CE41-07F61ACFFA81}"/>
              </a:ext>
            </a:extLst>
          </p:cNvPr>
          <p:cNvSpPr>
            <a:spLocks noGrp="1"/>
          </p:cNvSpPr>
          <p:nvPr>
            <p:ph type="body" sz="quarter" idx="12"/>
          </p:nvPr>
        </p:nvSpPr>
        <p:spPr/>
        <p:txBody>
          <a:bodyPr/>
          <a:lstStyle/>
          <a:p>
            <a:pPr>
              <a:lnSpc>
                <a:spcPct val="100000"/>
              </a:lnSpc>
              <a:spcAft>
                <a:spcPts val="0"/>
              </a:spcAft>
              <a:buFont typeface="Arial" panose="020B0604020202020204" pitchFamily="34" charset="0"/>
              <a:buChar char="•"/>
            </a:pPr>
            <a:r>
              <a:rPr lang="en-US" dirty="0"/>
              <a:t>Conflict of Interest</a:t>
            </a:r>
          </a:p>
          <a:p>
            <a:pPr>
              <a:lnSpc>
                <a:spcPct val="100000"/>
              </a:lnSpc>
              <a:spcAft>
                <a:spcPts val="0"/>
              </a:spcAft>
              <a:buFont typeface="Arial" panose="020B0604020202020204" pitchFamily="34" charset="0"/>
              <a:buChar char="•"/>
            </a:pPr>
            <a:r>
              <a:rPr lang="en-US" dirty="0"/>
              <a:t>Fair Housing and Equal Opportunity</a:t>
            </a:r>
          </a:p>
          <a:p>
            <a:pPr>
              <a:lnSpc>
                <a:spcPct val="100000"/>
              </a:lnSpc>
              <a:spcAft>
                <a:spcPts val="0"/>
              </a:spcAft>
              <a:buFont typeface="Arial" panose="020B0604020202020204" pitchFamily="34" charset="0"/>
              <a:buChar char="•"/>
            </a:pPr>
            <a:r>
              <a:rPr lang="en-US" dirty="0"/>
              <a:t>Faith-Based Organization (if applicable)</a:t>
            </a:r>
          </a:p>
          <a:p>
            <a:pPr>
              <a:buFont typeface="Arial" panose="020B0604020202020204" pitchFamily="34" charset="0"/>
              <a:buChar char="•"/>
            </a:pPr>
            <a:r>
              <a:rPr lang="en-US" dirty="0"/>
              <a:t>Description of Services/Resources Offered</a:t>
            </a:r>
          </a:p>
          <a:p>
            <a:pPr>
              <a:buFont typeface="Arial" panose="020B0604020202020204" pitchFamily="34" charset="0"/>
              <a:buChar char="•"/>
            </a:pPr>
            <a:r>
              <a:rPr lang="en-US" dirty="0"/>
              <a:t>Activity-Specific Policies/Standards</a:t>
            </a:r>
          </a:p>
          <a:p>
            <a:pPr>
              <a:buFont typeface="Arial" panose="020B0604020202020204" pitchFamily="34" charset="0"/>
              <a:buChar char="•"/>
            </a:pPr>
            <a:r>
              <a:rPr lang="en-US" dirty="0"/>
              <a:t>Eligibility Requirements</a:t>
            </a:r>
          </a:p>
          <a:p>
            <a:pPr>
              <a:buFont typeface="Arial" panose="020B0604020202020204" pitchFamily="34" charset="0"/>
              <a:buChar char="•"/>
            </a:pPr>
            <a:r>
              <a:rPr lang="en-US" dirty="0"/>
              <a:t>Documentation Requirements</a:t>
            </a:r>
          </a:p>
          <a:p>
            <a:pPr>
              <a:buFont typeface="Arial" panose="020B0604020202020204" pitchFamily="34" charset="0"/>
              <a:buChar char="•"/>
            </a:pPr>
            <a:r>
              <a:rPr lang="en-US" dirty="0"/>
              <a:t>Cross-cutting Federal Regulations </a:t>
            </a:r>
          </a:p>
          <a:p>
            <a:pPr>
              <a:lnSpc>
                <a:spcPct val="100000"/>
              </a:lnSpc>
              <a:spcAft>
                <a:spcPts val="0"/>
              </a:spcAft>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112600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7841DD-9CF9-7288-726E-77015509EC3B}"/>
              </a:ext>
            </a:extLst>
          </p:cNvPr>
          <p:cNvSpPr>
            <a:spLocks noGrp="1"/>
          </p:cNvSpPr>
          <p:nvPr>
            <p:ph type="body" sz="quarter" idx="10"/>
          </p:nvPr>
        </p:nvSpPr>
        <p:spPr>
          <a:xfrm>
            <a:off x="106017" y="1"/>
            <a:ext cx="8984974" cy="960119"/>
          </a:xfrm>
        </p:spPr>
        <p:txBody>
          <a:bodyPr/>
          <a:lstStyle/>
          <a:p>
            <a:r>
              <a:rPr lang="en-US" sz="3200" dirty="0"/>
              <a:t>Project Sponsor - What should P&amp;P include?</a:t>
            </a:r>
          </a:p>
        </p:txBody>
      </p:sp>
      <p:sp>
        <p:nvSpPr>
          <p:cNvPr id="3" name="Text Placeholder 2">
            <a:extLst>
              <a:ext uri="{FF2B5EF4-FFF2-40B4-BE49-F238E27FC236}">
                <a16:creationId xmlns:a16="http://schemas.microsoft.com/office/drawing/2014/main" id="{8DAEA592-3199-272B-D05C-B6773451E16C}"/>
              </a:ext>
            </a:extLst>
          </p:cNvPr>
          <p:cNvSpPr>
            <a:spLocks noGrp="1"/>
          </p:cNvSpPr>
          <p:nvPr>
            <p:ph type="body" sz="quarter" idx="11"/>
          </p:nvPr>
        </p:nvSpPr>
        <p:spPr>
          <a:xfrm>
            <a:off x="307500" y="1199590"/>
            <a:ext cx="8529000" cy="401953"/>
          </a:xfrm>
        </p:spPr>
        <p:txBody>
          <a:bodyPr/>
          <a:lstStyle/>
          <a:p>
            <a:r>
              <a:rPr lang="en-US" sz="1800" dirty="0"/>
              <a:t>The basics…</a:t>
            </a:r>
          </a:p>
        </p:txBody>
      </p:sp>
      <p:sp>
        <p:nvSpPr>
          <p:cNvPr id="4" name="Text Placeholder 3">
            <a:extLst>
              <a:ext uri="{FF2B5EF4-FFF2-40B4-BE49-F238E27FC236}">
                <a16:creationId xmlns:a16="http://schemas.microsoft.com/office/drawing/2014/main" id="{8A35D8F0-E03E-CC9F-CE41-07F61ACFFA81}"/>
              </a:ext>
            </a:extLst>
          </p:cNvPr>
          <p:cNvSpPr>
            <a:spLocks noGrp="1"/>
          </p:cNvSpPr>
          <p:nvPr>
            <p:ph type="body" sz="quarter" idx="12"/>
          </p:nvPr>
        </p:nvSpPr>
        <p:spPr/>
        <p:txBody>
          <a:bodyPr/>
          <a:lstStyle/>
          <a:p>
            <a:r>
              <a:rPr lang="en-US" dirty="0"/>
              <a:t>Service providers </a:t>
            </a:r>
            <a:r>
              <a:rPr lang="en-US" baseline="0" dirty="0"/>
              <a:t>should have clear policies and procedures.</a:t>
            </a:r>
          </a:p>
          <a:p>
            <a:r>
              <a:rPr lang="en-US" baseline="0" dirty="0"/>
              <a:t>If you have public-facing messages, Facebook page, brochures, website – those messages should reflect your policies and procedures as well.</a:t>
            </a:r>
          </a:p>
          <a:p>
            <a:r>
              <a:rPr lang="en-US" baseline="0" dirty="0"/>
              <a:t>Be clear internally and to current and potential clients about the policies and procedures you follow. </a:t>
            </a:r>
            <a:endParaRPr lang="en-US" dirty="0"/>
          </a:p>
          <a:p>
            <a:pPr marL="0" indent="0">
              <a:buNone/>
            </a:pPr>
            <a:endParaRPr lang="en-US" dirty="0"/>
          </a:p>
        </p:txBody>
      </p:sp>
    </p:spTree>
    <p:extLst>
      <p:ext uri="{BB962C8B-B14F-4D97-AF65-F5344CB8AC3E}">
        <p14:creationId xmlns:p14="http://schemas.microsoft.com/office/powerpoint/2010/main" val="59466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F18D30B-EB27-3962-2153-7CA210ED3E39}"/>
              </a:ext>
            </a:extLst>
          </p:cNvPr>
          <p:cNvSpPr>
            <a:spLocks noGrp="1"/>
          </p:cNvSpPr>
          <p:nvPr>
            <p:ph type="subTitle" idx="1"/>
          </p:nvPr>
        </p:nvSpPr>
        <p:spPr/>
        <p:txBody>
          <a:bodyPr/>
          <a:lstStyle/>
          <a:p>
            <a:r>
              <a:rPr lang="en-US" sz="3200" dirty="0"/>
              <a:t>Deeper Dive – Activity Specific </a:t>
            </a:r>
          </a:p>
          <a:p>
            <a:r>
              <a:rPr lang="en-US" sz="3200" dirty="0"/>
              <a:t>Policies and Procedures </a:t>
            </a:r>
          </a:p>
        </p:txBody>
      </p:sp>
    </p:spTree>
    <p:extLst>
      <p:ext uri="{BB962C8B-B14F-4D97-AF65-F5344CB8AC3E}">
        <p14:creationId xmlns:p14="http://schemas.microsoft.com/office/powerpoint/2010/main" val="220784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5267C-D5CF-FCFF-99FB-843AA86C8F98}"/>
              </a:ext>
            </a:extLst>
          </p:cNvPr>
          <p:cNvSpPr>
            <a:spLocks noGrp="1"/>
          </p:cNvSpPr>
          <p:nvPr>
            <p:ph type="body" sz="quarter" idx="10"/>
          </p:nvPr>
        </p:nvSpPr>
        <p:spPr>
          <a:xfrm>
            <a:off x="96079" y="1"/>
            <a:ext cx="8961782" cy="960119"/>
          </a:xfrm>
        </p:spPr>
        <p:txBody>
          <a:bodyPr/>
          <a:lstStyle/>
          <a:p>
            <a:pPr>
              <a:lnSpc>
                <a:spcPct val="100000"/>
              </a:lnSpc>
              <a:spcBef>
                <a:spcPts val="0"/>
              </a:spcBef>
            </a:pPr>
            <a:r>
              <a:rPr lang="en-US" sz="3200" dirty="0"/>
              <a:t>Deeper Dive: TBRA Activity-Specific Standards </a:t>
            </a:r>
          </a:p>
        </p:txBody>
      </p:sp>
      <p:sp>
        <p:nvSpPr>
          <p:cNvPr id="3" name="Text Placeholder 2">
            <a:extLst>
              <a:ext uri="{FF2B5EF4-FFF2-40B4-BE49-F238E27FC236}">
                <a16:creationId xmlns:a16="http://schemas.microsoft.com/office/drawing/2014/main" id="{FFC35191-642D-453F-2143-62172470F7C0}"/>
              </a:ext>
            </a:extLst>
          </p:cNvPr>
          <p:cNvSpPr>
            <a:spLocks noGrp="1"/>
          </p:cNvSpPr>
          <p:nvPr>
            <p:ph type="body" sz="quarter" idx="11"/>
          </p:nvPr>
        </p:nvSpPr>
        <p:spPr>
          <a:xfrm>
            <a:off x="273201" y="1153697"/>
            <a:ext cx="8529000" cy="401953"/>
          </a:xfrm>
        </p:spPr>
        <p:txBody>
          <a:bodyPr/>
          <a:lstStyle/>
          <a:p>
            <a:r>
              <a:rPr lang="en-US" dirty="0"/>
              <a:t>TBRA </a:t>
            </a:r>
          </a:p>
        </p:txBody>
      </p:sp>
      <p:sp>
        <p:nvSpPr>
          <p:cNvPr id="4" name="Text Placeholder 3">
            <a:extLst>
              <a:ext uri="{FF2B5EF4-FFF2-40B4-BE49-F238E27FC236}">
                <a16:creationId xmlns:a16="http://schemas.microsoft.com/office/drawing/2014/main" id="{BD9ED726-D62E-D70D-41ED-71C7EEFDC6D1}"/>
              </a:ext>
            </a:extLst>
          </p:cNvPr>
          <p:cNvSpPr>
            <a:spLocks noGrp="1"/>
          </p:cNvSpPr>
          <p:nvPr>
            <p:ph type="body" sz="quarter" idx="12"/>
          </p:nvPr>
        </p:nvSpPr>
        <p:spPr>
          <a:xfrm>
            <a:off x="273201" y="1497107"/>
            <a:ext cx="8529001" cy="3090764"/>
          </a:xfrm>
        </p:spPr>
        <p:txBody>
          <a:bodyPr/>
          <a:lstStyle/>
          <a:p>
            <a:pPr lvl="1">
              <a:lnSpc>
                <a:spcPct val="100000"/>
              </a:lnSpc>
              <a:spcAft>
                <a:spcPts val="0"/>
              </a:spcAft>
              <a:buFont typeface="Arial" panose="020B0604020202020204" pitchFamily="34" charset="0"/>
              <a:buChar char="•"/>
            </a:pPr>
            <a:r>
              <a:rPr lang="en-US" dirty="0"/>
              <a:t>Purpose and goal</a:t>
            </a:r>
          </a:p>
          <a:p>
            <a:pPr lvl="1">
              <a:lnSpc>
                <a:spcPct val="100000"/>
              </a:lnSpc>
              <a:spcAft>
                <a:spcPts val="0"/>
              </a:spcAft>
              <a:buFont typeface="Arial" panose="020B0604020202020204" pitchFamily="34" charset="0"/>
              <a:buChar char="•"/>
            </a:pPr>
            <a:r>
              <a:rPr lang="en-US" dirty="0"/>
              <a:t>Rent Standards (including increases to rent standards and annual review of rent standards)</a:t>
            </a:r>
          </a:p>
          <a:p>
            <a:pPr lvl="1">
              <a:lnSpc>
                <a:spcPct val="100000"/>
              </a:lnSpc>
              <a:spcAft>
                <a:spcPts val="0"/>
              </a:spcAft>
              <a:buFont typeface="Arial" panose="020B0604020202020204" pitchFamily="34" charset="0"/>
              <a:buChar char="•"/>
            </a:pPr>
            <a:r>
              <a:rPr lang="en-US" dirty="0"/>
              <a:t>Occupancy standards</a:t>
            </a:r>
          </a:p>
          <a:p>
            <a:pPr lvl="1">
              <a:lnSpc>
                <a:spcPct val="100000"/>
              </a:lnSpc>
              <a:spcAft>
                <a:spcPts val="0"/>
              </a:spcAft>
              <a:buFont typeface="Arial" panose="020B0604020202020204" pitchFamily="34" charset="0"/>
              <a:buChar char="•"/>
            </a:pPr>
            <a:r>
              <a:rPr lang="en-US" dirty="0"/>
              <a:t>Rent Reasonableness</a:t>
            </a:r>
          </a:p>
          <a:p>
            <a:pPr lvl="1">
              <a:lnSpc>
                <a:spcPct val="100000"/>
              </a:lnSpc>
              <a:spcAft>
                <a:spcPts val="0"/>
              </a:spcAft>
              <a:buFont typeface="Arial" panose="020B0604020202020204" pitchFamily="34" charset="0"/>
              <a:buChar char="•"/>
            </a:pPr>
            <a:r>
              <a:rPr lang="en-US" dirty="0"/>
              <a:t>Eligibility</a:t>
            </a:r>
          </a:p>
          <a:p>
            <a:pPr lvl="1">
              <a:lnSpc>
                <a:spcPct val="100000"/>
              </a:lnSpc>
              <a:spcAft>
                <a:spcPts val="0"/>
              </a:spcAft>
              <a:buFont typeface="Arial" panose="020B0604020202020204" pitchFamily="34" charset="0"/>
              <a:buChar char="•"/>
            </a:pPr>
            <a:r>
              <a:rPr lang="en-US" dirty="0"/>
              <a:t>Resident Rent </a:t>
            </a:r>
          </a:p>
          <a:p>
            <a:pPr lvl="1">
              <a:lnSpc>
                <a:spcPct val="100000"/>
              </a:lnSpc>
              <a:spcAft>
                <a:spcPts val="0"/>
              </a:spcAft>
              <a:buFont typeface="Arial" panose="020B0604020202020204" pitchFamily="34" charset="0"/>
              <a:buChar char="•"/>
            </a:pPr>
            <a:r>
              <a:rPr lang="en-US" dirty="0"/>
              <a:t>Utility allowances and utility reimbursement payments </a:t>
            </a:r>
          </a:p>
          <a:p>
            <a:pPr lvl="1">
              <a:lnSpc>
                <a:spcPct val="100000"/>
              </a:lnSpc>
              <a:spcAft>
                <a:spcPts val="0"/>
              </a:spcAft>
              <a:buFont typeface="Arial" panose="020B0604020202020204" pitchFamily="34" charset="0"/>
              <a:buChar char="•"/>
            </a:pPr>
            <a:r>
              <a:rPr lang="en-US" dirty="0"/>
              <a:t>Initial and annual inspections (carbon monoxide detection, lead-based paint visual assessments, smoke alarms)</a:t>
            </a:r>
          </a:p>
          <a:p>
            <a:pPr lvl="1">
              <a:lnSpc>
                <a:spcPct val="100000"/>
              </a:lnSpc>
              <a:spcAft>
                <a:spcPts val="0"/>
              </a:spcAft>
              <a:buFont typeface="Arial" panose="020B0604020202020204" pitchFamily="34" charset="0"/>
              <a:buChar char="•"/>
            </a:pPr>
            <a:r>
              <a:rPr lang="en-US" dirty="0"/>
              <a:t>Individual Services Plan </a:t>
            </a:r>
          </a:p>
          <a:p>
            <a:pPr lvl="1">
              <a:lnSpc>
                <a:spcPct val="100000"/>
              </a:lnSpc>
              <a:spcAft>
                <a:spcPts val="0"/>
              </a:spcAft>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284100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5267C-D5CF-FCFF-99FB-843AA86C8F98}"/>
              </a:ext>
            </a:extLst>
          </p:cNvPr>
          <p:cNvSpPr>
            <a:spLocks noGrp="1"/>
          </p:cNvSpPr>
          <p:nvPr>
            <p:ph type="body" sz="quarter" idx="10"/>
          </p:nvPr>
        </p:nvSpPr>
        <p:spPr/>
        <p:txBody>
          <a:bodyPr/>
          <a:lstStyle/>
          <a:p>
            <a:r>
              <a:rPr lang="en-US" dirty="0"/>
              <a:t>Deeper Dive: TBRA Activity-Specific Standards </a:t>
            </a:r>
          </a:p>
        </p:txBody>
      </p:sp>
      <p:sp>
        <p:nvSpPr>
          <p:cNvPr id="3" name="Text Placeholder 2">
            <a:extLst>
              <a:ext uri="{FF2B5EF4-FFF2-40B4-BE49-F238E27FC236}">
                <a16:creationId xmlns:a16="http://schemas.microsoft.com/office/drawing/2014/main" id="{FFC35191-642D-453F-2143-62172470F7C0}"/>
              </a:ext>
            </a:extLst>
          </p:cNvPr>
          <p:cNvSpPr>
            <a:spLocks noGrp="1"/>
          </p:cNvSpPr>
          <p:nvPr>
            <p:ph type="body" sz="quarter" idx="11"/>
          </p:nvPr>
        </p:nvSpPr>
        <p:spPr>
          <a:xfrm>
            <a:off x="273201" y="1153697"/>
            <a:ext cx="8529000" cy="401953"/>
          </a:xfrm>
        </p:spPr>
        <p:txBody>
          <a:bodyPr/>
          <a:lstStyle/>
          <a:p>
            <a:r>
              <a:rPr lang="en-US" dirty="0"/>
              <a:t>TBRA </a:t>
            </a:r>
          </a:p>
        </p:txBody>
      </p:sp>
      <p:sp>
        <p:nvSpPr>
          <p:cNvPr id="4" name="Text Placeholder 3">
            <a:extLst>
              <a:ext uri="{FF2B5EF4-FFF2-40B4-BE49-F238E27FC236}">
                <a16:creationId xmlns:a16="http://schemas.microsoft.com/office/drawing/2014/main" id="{BD9ED726-D62E-D70D-41ED-71C7EEFDC6D1}"/>
              </a:ext>
            </a:extLst>
          </p:cNvPr>
          <p:cNvSpPr>
            <a:spLocks noGrp="1"/>
          </p:cNvSpPr>
          <p:nvPr>
            <p:ph type="body" sz="quarter" idx="12"/>
          </p:nvPr>
        </p:nvSpPr>
        <p:spPr>
          <a:xfrm>
            <a:off x="273201" y="1497107"/>
            <a:ext cx="8529001" cy="3090764"/>
          </a:xfrm>
        </p:spPr>
        <p:txBody>
          <a:bodyPr/>
          <a:lstStyle/>
          <a:p>
            <a:pPr marL="285750" lvl="1" indent="-285750">
              <a:lnSpc>
                <a:spcPct val="100000"/>
              </a:lnSpc>
              <a:spcAft>
                <a:spcPts val="0"/>
              </a:spcAft>
              <a:buFont typeface="Arial" panose="020B0604020202020204" pitchFamily="34" charset="0"/>
              <a:buChar char="•"/>
            </a:pPr>
            <a:r>
              <a:rPr lang="en-US" dirty="0"/>
              <a:t>Initial, interim and annual income certifications </a:t>
            </a:r>
          </a:p>
          <a:p>
            <a:pPr marL="285750" lvl="1" indent="-285750">
              <a:lnSpc>
                <a:spcPct val="100000"/>
              </a:lnSpc>
              <a:spcAft>
                <a:spcPts val="0"/>
              </a:spcAft>
              <a:buFont typeface="Arial" panose="020B0604020202020204" pitchFamily="34" charset="0"/>
              <a:buChar char="•"/>
            </a:pPr>
            <a:r>
              <a:rPr lang="en-US" dirty="0"/>
              <a:t>Leases</a:t>
            </a:r>
          </a:p>
          <a:p>
            <a:pPr marL="285750" lvl="1" indent="-285750">
              <a:lnSpc>
                <a:spcPct val="100000"/>
              </a:lnSpc>
              <a:spcAft>
                <a:spcPts val="0"/>
              </a:spcAft>
              <a:buFont typeface="Arial" panose="020B0604020202020204" pitchFamily="34" charset="0"/>
              <a:buChar char="•"/>
            </a:pPr>
            <a:r>
              <a:rPr lang="en-US" dirty="0"/>
              <a:t>Rental/housing assistance payment agreement/contract with the landlord</a:t>
            </a:r>
          </a:p>
          <a:p>
            <a:pPr marL="285750" lvl="1" indent="-285750">
              <a:lnSpc>
                <a:spcPct val="100000"/>
              </a:lnSpc>
              <a:spcAft>
                <a:spcPts val="0"/>
              </a:spcAft>
              <a:buFont typeface="Arial" panose="020B0604020202020204" pitchFamily="34" charset="0"/>
              <a:buChar char="•"/>
            </a:pPr>
            <a:r>
              <a:rPr lang="en-US" dirty="0"/>
              <a:t>Releases of information </a:t>
            </a:r>
          </a:p>
          <a:p>
            <a:pPr marL="285750" lvl="1" indent="-285750">
              <a:lnSpc>
                <a:spcPct val="100000"/>
              </a:lnSpc>
              <a:spcAft>
                <a:spcPts val="0"/>
              </a:spcAft>
              <a:buFont typeface="Arial" panose="020B0604020202020204" pitchFamily="34" charset="0"/>
              <a:buChar char="•"/>
            </a:pPr>
            <a:r>
              <a:rPr lang="en-US" dirty="0"/>
              <a:t>Termination of assistance, including appeal process</a:t>
            </a:r>
          </a:p>
          <a:p>
            <a:pPr marL="285750" lvl="1" indent="-285750">
              <a:lnSpc>
                <a:spcPct val="100000"/>
              </a:lnSpc>
              <a:spcAft>
                <a:spcPts val="0"/>
              </a:spcAft>
              <a:buFont typeface="Arial" panose="020B0604020202020204" pitchFamily="34" charset="0"/>
              <a:buChar char="•"/>
            </a:pPr>
            <a:r>
              <a:rPr lang="en-US" dirty="0"/>
              <a:t>Survivor benefits</a:t>
            </a:r>
          </a:p>
          <a:p>
            <a:pPr marL="285750" lvl="1" indent="-285750">
              <a:lnSpc>
                <a:spcPct val="100000"/>
              </a:lnSpc>
              <a:spcAft>
                <a:spcPts val="0"/>
              </a:spcAft>
              <a:buFont typeface="Arial" panose="020B0604020202020204" pitchFamily="34" charset="0"/>
              <a:buChar char="•"/>
            </a:pPr>
            <a:r>
              <a:rPr lang="en-US" dirty="0"/>
              <a:t>Landlord requested rent increases</a:t>
            </a:r>
          </a:p>
          <a:p>
            <a:pPr marL="285750" lvl="1" indent="-285750">
              <a:lnSpc>
                <a:spcPct val="100000"/>
              </a:lnSpc>
              <a:spcAft>
                <a:spcPts val="0"/>
              </a:spcAft>
              <a:buFont typeface="Arial" panose="020B0604020202020204" pitchFamily="34" charset="0"/>
              <a:buChar char="•"/>
            </a:pPr>
            <a:r>
              <a:rPr lang="en-US" dirty="0"/>
              <a:t>Absent from Unit (temporary and permanent)</a:t>
            </a:r>
          </a:p>
          <a:p>
            <a:pPr marL="285750" lvl="1" indent="-285750">
              <a:lnSpc>
                <a:spcPct val="100000"/>
              </a:lnSpc>
              <a:spcAft>
                <a:spcPts val="0"/>
              </a:spcAft>
              <a:buFont typeface="Arial" panose="020B0604020202020204" pitchFamily="34" charset="0"/>
              <a:buChar char="•"/>
            </a:pPr>
            <a:r>
              <a:rPr lang="en-US" dirty="0"/>
              <a:t>Moves with continued assistance</a:t>
            </a:r>
          </a:p>
          <a:p>
            <a:pPr marL="285750" lvl="1" indent="-285750">
              <a:lnSpc>
                <a:spcPct val="100000"/>
              </a:lnSpc>
              <a:spcAft>
                <a:spcPts val="0"/>
              </a:spcAft>
              <a:buFont typeface="Arial" panose="020B0604020202020204" pitchFamily="34" charset="0"/>
              <a:buChar char="•"/>
            </a:pPr>
            <a:r>
              <a:rPr lang="en-US" dirty="0"/>
              <a:t>Prohibition of program fees</a:t>
            </a:r>
          </a:p>
          <a:p>
            <a:pPr>
              <a:lnSpc>
                <a:spcPct val="100000"/>
              </a:lnSpc>
              <a:spcAft>
                <a:spcPts val="0"/>
              </a:spcAft>
            </a:pPr>
            <a:endParaRPr lang="en-US" b="1" dirty="0"/>
          </a:p>
          <a:p>
            <a:pPr marL="0" indent="0">
              <a:buNone/>
            </a:pPr>
            <a:endParaRPr lang="en-US" dirty="0"/>
          </a:p>
        </p:txBody>
      </p:sp>
    </p:spTree>
    <p:extLst>
      <p:ext uri="{BB962C8B-B14F-4D97-AF65-F5344CB8AC3E}">
        <p14:creationId xmlns:p14="http://schemas.microsoft.com/office/powerpoint/2010/main" val="127700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5AD6D-97E6-F961-4599-8D2B4A727D7B}"/>
              </a:ext>
            </a:extLst>
          </p:cNvPr>
          <p:cNvSpPr>
            <a:spLocks noGrp="1"/>
          </p:cNvSpPr>
          <p:nvPr>
            <p:ph type="body" sz="quarter" idx="10"/>
          </p:nvPr>
        </p:nvSpPr>
        <p:spPr/>
        <p:txBody>
          <a:bodyPr/>
          <a:lstStyle/>
          <a:p>
            <a:r>
              <a:rPr lang="en-US" sz="3200" dirty="0"/>
              <a:t>Learning Objectives</a:t>
            </a:r>
          </a:p>
        </p:txBody>
      </p:sp>
      <p:sp>
        <p:nvSpPr>
          <p:cNvPr id="3" name="Text Placeholder 2">
            <a:extLst>
              <a:ext uri="{FF2B5EF4-FFF2-40B4-BE49-F238E27FC236}">
                <a16:creationId xmlns:a16="http://schemas.microsoft.com/office/drawing/2014/main" id="{A354C065-37DE-036C-F1E5-8BEA977C9712}"/>
              </a:ext>
            </a:extLst>
          </p:cNvPr>
          <p:cNvSpPr>
            <a:spLocks noGrp="1"/>
          </p:cNvSpPr>
          <p:nvPr>
            <p:ph type="body" sz="quarter" idx="11"/>
          </p:nvPr>
        </p:nvSpPr>
        <p:spPr>
          <a:xfrm>
            <a:off x="203629" y="1150869"/>
            <a:ext cx="8529000" cy="401953"/>
          </a:xfrm>
        </p:spPr>
        <p:txBody>
          <a:bodyPr/>
          <a:lstStyle/>
          <a:p>
            <a:r>
              <a:rPr lang="en-US" sz="1800" dirty="0"/>
              <a:t>At the end of this presentation, you will have gained a deeper understanding about the importance of and what should be included in HOPWA Policies and Procedures. </a:t>
            </a:r>
          </a:p>
          <a:p>
            <a:endParaRPr lang="en-US" sz="1800" b="0" dirty="0"/>
          </a:p>
          <a:p>
            <a:r>
              <a:rPr lang="en-US" sz="1800" b="0" dirty="0"/>
              <a:t>To achieve this outcome, we’ll provide answers to the following questions: </a:t>
            </a:r>
          </a:p>
          <a:p>
            <a:pPr marL="342900" indent="-342900">
              <a:buFont typeface="Arial" panose="020B0604020202020204" pitchFamily="34" charset="0"/>
              <a:buChar char="•"/>
            </a:pPr>
            <a:r>
              <a:rPr lang="en-US" sz="1800" b="0" dirty="0"/>
              <a:t>Why have P&amp;P and how do you develop them?</a:t>
            </a:r>
          </a:p>
          <a:p>
            <a:pPr marL="342900" indent="-342900">
              <a:buFont typeface="Arial" panose="020B0604020202020204" pitchFamily="34" charset="0"/>
              <a:buChar char="•"/>
            </a:pPr>
            <a:r>
              <a:rPr lang="en-US" sz="1800" b="0" dirty="0"/>
              <a:t>What should Grantees and Project Sponsors include in P&amp;P? </a:t>
            </a:r>
          </a:p>
          <a:p>
            <a:pPr marL="342900" indent="-342900">
              <a:buFont typeface="Arial" panose="020B0604020202020204" pitchFamily="34" charset="0"/>
              <a:buChar char="•"/>
            </a:pPr>
            <a:r>
              <a:rPr lang="en-US" sz="1800" b="0" dirty="0"/>
              <a:t>What examples of activity- specific P&amp;P?</a:t>
            </a:r>
          </a:p>
          <a:p>
            <a:pPr marL="342900" indent="-342900">
              <a:buFont typeface="Arial" panose="020B0604020202020204" pitchFamily="34" charset="0"/>
              <a:buChar char="•"/>
            </a:pPr>
            <a:r>
              <a:rPr lang="en-US" sz="1800" b="0" dirty="0"/>
              <a:t>What are examples of other items to included in P&amp;P?</a:t>
            </a:r>
          </a:p>
          <a:p>
            <a:pPr marL="342900" indent="-342900">
              <a:buFont typeface="Arial" panose="020B0604020202020204" pitchFamily="34" charset="0"/>
              <a:buChar char="•"/>
            </a:pPr>
            <a:r>
              <a:rPr lang="en-US" sz="1800" b="0" dirty="0"/>
              <a:t>What some things you can do to help Take Care of your P&amp;P?</a:t>
            </a:r>
          </a:p>
          <a:p>
            <a:pPr marL="342900" indent="-342900">
              <a:buFont typeface="Arial" panose="020B0604020202020204" pitchFamily="34" charset="0"/>
              <a:buChar char="•"/>
            </a:pPr>
            <a:endParaRPr lang="en-US" sz="1800" b="0" dirty="0"/>
          </a:p>
          <a:p>
            <a:endParaRPr lang="en-US" sz="1800" b="0" dirty="0"/>
          </a:p>
          <a:p>
            <a:endParaRPr lang="en-US" sz="1800" b="0" dirty="0"/>
          </a:p>
          <a:p>
            <a:endParaRPr lang="en-US" dirty="0"/>
          </a:p>
        </p:txBody>
      </p:sp>
    </p:spTree>
    <p:extLst>
      <p:ext uri="{BB962C8B-B14F-4D97-AF65-F5344CB8AC3E}">
        <p14:creationId xmlns:p14="http://schemas.microsoft.com/office/powerpoint/2010/main" val="413394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5267C-D5CF-FCFF-99FB-843AA86C8F98}"/>
              </a:ext>
            </a:extLst>
          </p:cNvPr>
          <p:cNvSpPr>
            <a:spLocks noGrp="1"/>
          </p:cNvSpPr>
          <p:nvPr>
            <p:ph type="body" sz="quarter" idx="10"/>
          </p:nvPr>
        </p:nvSpPr>
        <p:spPr>
          <a:xfrm>
            <a:off x="274795" y="1"/>
            <a:ext cx="8670422" cy="960119"/>
          </a:xfrm>
        </p:spPr>
        <p:txBody>
          <a:bodyPr/>
          <a:lstStyle/>
          <a:p>
            <a:pPr>
              <a:lnSpc>
                <a:spcPct val="100000"/>
              </a:lnSpc>
              <a:spcBef>
                <a:spcPts val="0"/>
              </a:spcBef>
            </a:pPr>
            <a:r>
              <a:rPr lang="en-US" sz="3200" dirty="0"/>
              <a:t>Deeper Dive: TBRA Activity-Specific Standards </a:t>
            </a:r>
          </a:p>
        </p:txBody>
      </p:sp>
      <p:sp>
        <p:nvSpPr>
          <p:cNvPr id="3" name="Text Placeholder 2">
            <a:extLst>
              <a:ext uri="{FF2B5EF4-FFF2-40B4-BE49-F238E27FC236}">
                <a16:creationId xmlns:a16="http://schemas.microsoft.com/office/drawing/2014/main" id="{FFC35191-642D-453F-2143-62172470F7C0}"/>
              </a:ext>
            </a:extLst>
          </p:cNvPr>
          <p:cNvSpPr>
            <a:spLocks noGrp="1"/>
          </p:cNvSpPr>
          <p:nvPr>
            <p:ph type="body" sz="quarter" idx="11"/>
          </p:nvPr>
        </p:nvSpPr>
        <p:spPr>
          <a:xfrm>
            <a:off x="273201" y="1153697"/>
            <a:ext cx="8529000" cy="401953"/>
          </a:xfrm>
        </p:spPr>
        <p:txBody>
          <a:bodyPr/>
          <a:lstStyle/>
          <a:p>
            <a:r>
              <a:rPr lang="en-US" dirty="0"/>
              <a:t>TBRA </a:t>
            </a:r>
          </a:p>
        </p:txBody>
      </p:sp>
      <p:sp>
        <p:nvSpPr>
          <p:cNvPr id="4" name="Text Placeholder 3">
            <a:extLst>
              <a:ext uri="{FF2B5EF4-FFF2-40B4-BE49-F238E27FC236}">
                <a16:creationId xmlns:a16="http://schemas.microsoft.com/office/drawing/2014/main" id="{BD9ED726-D62E-D70D-41ED-71C7EEFDC6D1}"/>
              </a:ext>
            </a:extLst>
          </p:cNvPr>
          <p:cNvSpPr>
            <a:spLocks noGrp="1"/>
          </p:cNvSpPr>
          <p:nvPr>
            <p:ph type="body" sz="quarter" idx="12"/>
          </p:nvPr>
        </p:nvSpPr>
        <p:spPr>
          <a:xfrm>
            <a:off x="243384" y="1507047"/>
            <a:ext cx="8529001" cy="3090764"/>
          </a:xfrm>
        </p:spPr>
        <p:txBody>
          <a:bodyPr/>
          <a:lstStyle/>
          <a:p>
            <a:pPr marL="341313" lvl="1" indent="-285750">
              <a:lnSpc>
                <a:spcPct val="100000"/>
              </a:lnSpc>
              <a:spcAft>
                <a:spcPts val="0"/>
              </a:spcAft>
              <a:buFont typeface="Arial" panose="020B0604020202020204" pitchFamily="34" charset="0"/>
              <a:buChar char="•"/>
            </a:pPr>
            <a:r>
              <a:rPr lang="en-US" dirty="0"/>
              <a:t>Adding family or household members</a:t>
            </a:r>
          </a:p>
          <a:p>
            <a:pPr marL="341313" lvl="1" indent="-285750">
              <a:lnSpc>
                <a:spcPct val="100000"/>
              </a:lnSpc>
              <a:spcAft>
                <a:spcPts val="0"/>
              </a:spcAft>
              <a:buFont typeface="Arial" panose="020B0604020202020204" pitchFamily="34" charset="0"/>
              <a:buChar char="•"/>
            </a:pPr>
            <a:r>
              <a:rPr lang="en-US" dirty="0"/>
              <a:t>Live-in Aides</a:t>
            </a:r>
          </a:p>
          <a:p>
            <a:pPr marL="341313" lvl="1" indent="-285750">
              <a:lnSpc>
                <a:spcPct val="100000"/>
              </a:lnSpc>
              <a:spcAft>
                <a:spcPts val="0"/>
              </a:spcAft>
              <a:buFont typeface="Arial" panose="020B0604020202020204" pitchFamily="34" charset="0"/>
              <a:buChar char="•"/>
            </a:pPr>
            <a:r>
              <a:rPr lang="en-US" dirty="0"/>
              <a:t>Shared housing </a:t>
            </a:r>
          </a:p>
          <a:p>
            <a:pPr marL="341313" lvl="1" indent="-285750">
              <a:lnSpc>
                <a:spcPct val="100000"/>
              </a:lnSpc>
              <a:spcAft>
                <a:spcPts val="0"/>
              </a:spcAft>
              <a:buFont typeface="Arial" panose="020B0604020202020204" pitchFamily="34" charset="0"/>
              <a:buChar char="•"/>
            </a:pPr>
            <a:r>
              <a:rPr lang="en-US" dirty="0"/>
              <a:t>Housing search process</a:t>
            </a:r>
          </a:p>
          <a:p>
            <a:pPr marL="341313" lvl="1" indent="-285750">
              <a:lnSpc>
                <a:spcPct val="100000"/>
              </a:lnSpc>
              <a:spcAft>
                <a:spcPts val="0"/>
              </a:spcAft>
              <a:buFont typeface="Arial" panose="020B0604020202020204" pitchFamily="34" charset="0"/>
              <a:buChar char="•"/>
            </a:pPr>
            <a:r>
              <a:rPr lang="en-US" dirty="0"/>
              <a:t>Reasonable accommodations</a:t>
            </a:r>
          </a:p>
          <a:p>
            <a:pPr marL="341313" lvl="1" indent="-285750">
              <a:lnSpc>
                <a:spcPct val="100000"/>
              </a:lnSpc>
              <a:spcAft>
                <a:spcPts val="0"/>
              </a:spcAft>
              <a:buFont typeface="Arial" panose="020B0604020202020204" pitchFamily="34" charset="0"/>
              <a:buChar char="•"/>
            </a:pPr>
            <a:r>
              <a:rPr lang="en-US" dirty="0"/>
              <a:t>W9’s collected from landlords</a:t>
            </a:r>
          </a:p>
          <a:p>
            <a:pPr marL="341313" lvl="1" indent="-285750">
              <a:lnSpc>
                <a:spcPct val="100000"/>
              </a:lnSpc>
              <a:spcAft>
                <a:spcPts val="0"/>
              </a:spcAft>
              <a:buFont typeface="Arial" panose="020B0604020202020204" pitchFamily="34" charset="0"/>
              <a:buChar char="•"/>
            </a:pPr>
            <a:r>
              <a:rPr lang="en-US" dirty="0"/>
              <a:t>Landlord payment processes</a:t>
            </a:r>
          </a:p>
          <a:p>
            <a:pPr marL="341313" lvl="1" indent="-285750">
              <a:lnSpc>
                <a:spcPct val="100000"/>
              </a:lnSpc>
              <a:spcAft>
                <a:spcPts val="0"/>
              </a:spcAft>
              <a:buFont typeface="Arial" panose="020B0604020202020204" pitchFamily="34" charset="0"/>
              <a:buChar char="•"/>
            </a:pPr>
            <a:r>
              <a:rPr lang="en-US" dirty="0"/>
              <a:t>Eligible TBRA costs</a:t>
            </a:r>
          </a:p>
          <a:p>
            <a:pPr marL="341313" lvl="1" indent="-285750">
              <a:lnSpc>
                <a:spcPct val="100000"/>
              </a:lnSpc>
              <a:spcAft>
                <a:spcPts val="0"/>
              </a:spcAft>
              <a:buFont typeface="Arial" panose="020B0604020202020204" pitchFamily="34" charset="0"/>
              <a:buChar char="•"/>
            </a:pPr>
            <a:r>
              <a:rPr lang="en-US" dirty="0"/>
              <a:t>Annual income documentation (including definition of annual income and income exclusions)</a:t>
            </a:r>
          </a:p>
          <a:p>
            <a:pPr marL="341313" lvl="1" indent="-285750">
              <a:lnSpc>
                <a:spcPct val="100000"/>
              </a:lnSpc>
              <a:spcAft>
                <a:spcPts val="0"/>
              </a:spcAft>
              <a:buFont typeface="Arial" panose="020B0604020202020204" pitchFamily="34" charset="0"/>
              <a:buChar char="•"/>
            </a:pPr>
            <a:r>
              <a:rPr lang="en-US" dirty="0"/>
              <a:t>Adjusted income documentation (including mandatory income deductions)</a:t>
            </a:r>
          </a:p>
          <a:p>
            <a:pPr lvl="1">
              <a:lnSpc>
                <a:spcPct val="100000"/>
              </a:lnSpc>
              <a:spcAft>
                <a:spcPts val="0"/>
              </a:spcAft>
              <a:buFont typeface="Arial" panose="020B0604020202020204" pitchFamily="34" charset="0"/>
              <a:buChar char="•"/>
            </a:pPr>
            <a:endParaRPr lang="en-US" dirty="0"/>
          </a:p>
          <a:p>
            <a:pPr lvl="1">
              <a:lnSpc>
                <a:spcPct val="100000"/>
              </a:lnSpc>
              <a:spcAft>
                <a:spcPts val="0"/>
              </a:spcAft>
              <a:buFont typeface="Arial" panose="020B0604020202020204" pitchFamily="34" charset="0"/>
              <a:buChar char="•"/>
            </a:pPr>
            <a:endParaRPr lang="en-US" sz="1400" dirty="0"/>
          </a:p>
          <a:p>
            <a:pPr>
              <a:lnSpc>
                <a:spcPct val="100000"/>
              </a:lnSpc>
              <a:spcAft>
                <a:spcPts val="0"/>
              </a:spcAft>
            </a:pPr>
            <a:endParaRPr lang="en-US" sz="1400" b="1" dirty="0"/>
          </a:p>
          <a:p>
            <a:pPr marL="0" indent="0">
              <a:buNone/>
            </a:pPr>
            <a:endParaRPr lang="en-US" dirty="0"/>
          </a:p>
        </p:txBody>
      </p:sp>
    </p:spTree>
    <p:extLst>
      <p:ext uri="{BB962C8B-B14F-4D97-AF65-F5344CB8AC3E}">
        <p14:creationId xmlns:p14="http://schemas.microsoft.com/office/powerpoint/2010/main" val="147123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5267C-D5CF-FCFF-99FB-843AA86C8F98}"/>
              </a:ext>
            </a:extLst>
          </p:cNvPr>
          <p:cNvSpPr>
            <a:spLocks noGrp="1"/>
          </p:cNvSpPr>
          <p:nvPr>
            <p:ph type="body" sz="quarter" idx="10"/>
          </p:nvPr>
        </p:nvSpPr>
        <p:spPr/>
        <p:txBody>
          <a:bodyPr/>
          <a:lstStyle/>
          <a:p>
            <a:pPr>
              <a:lnSpc>
                <a:spcPct val="100000"/>
              </a:lnSpc>
              <a:spcBef>
                <a:spcPts val="0"/>
              </a:spcBef>
            </a:pPr>
            <a:r>
              <a:rPr lang="en-US" sz="3200" dirty="0"/>
              <a:t>Deeper Dive: STRMU Activity-Specific Standards </a:t>
            </a:r>
          </a:p>
        </p:txBody>
      </p:sp>
      <p:sp>
        <p:nvSpPr>
          <p:cNvPr id="3" name="Text Placeholder 2">
            <a:extLst>
              <a:ext uri="{FF2B5EF4-FFF2-40B4-BE49-F238E27FC236}">
                <a16:creationId xmlns:a16="http://schemas.microsoft.com/office/drawing/2014/main" id="{FFC35191-642D-453F-2143-62172470F7C0}"/>
              </a:ext>
            </a:extLst>
          </p:cNvPr>
          <p:cNvSpPr>
            <a:spLocks noGrp="1"/>
          </p:cNvSpPr>
          <p:nvPr>
            <p:ph type="body" sz="quarter" idx="11"/>
          </p:nvPr>
        </p:nvSpPr>
        <p:spPr>
          <a:xfrm>
            <a:off x="273201" y="1095154"/>
            <a:ext cx="8529000" cy="401953"/>
          </a:xfrm>
        </p:spPr>
        <p:txBody>
          <a:bodyPr/>
          <a:lstStyle/>
          <a:p>
            <a:r>
              <a:rPr lang="en-US" dirty="0"/>
              <a:t>STRMU</a:t>
            </a:r>
          </a:p>
        </p:txBody>
      </p:sp>
      <p:sp>
        <p:nvSpPr>
          <p:cNvPr id="4" name="Text Placeholder 3">
            <a:extLst>
              <a:ext uri="{FF2B5EF4-FFF2-40B4-BE49-F238E27FC236}">
                <a16:creationId xmlns:a16="http://schemas.microsoft.com/office/drawing/2014/main" id="{BD9ED726-D62E-D70D-41ED-71C7EEFDC6D1}"/>
              </a:ext>
            </a:extLst>
          </p:cNvPr>
          <p:cNvSpPr>
            <a:spLocks noGrp="1"/>
          </p:cNvSpPr>
          <p:nvPr>
            <p:ph type="body" sz="quarter" idx="12"/>
          </p:nvPr>
        </p:nvSpPr>
        <p:spPr>
          <a:xfrm>
            <a:off x="237896" y="1401784"/>
            <a:ext cx="8450669" cy="3090764"/>
          </a:xfrm>
        </p:spPr>
        <p:txBody>
          <a:bodyPr/>
          <a:lstStyle/>
          <a:p>
            <a:pPr>
              <a:lnSpc>
                <a:spcPct val="100000"/>
              </a:lnSpc>
              <a:spcAft>
                <a:spcPts val="0"/>
              </a:spcAft>
            </a:pPr>
            <a:r>
              <a:rPr lang="en-US" dirty="0"/>
              <a:t>Purpose and goal</a:t>
            </a:r>
          </a:p>
          <a:p>
            <a:pPr>
              <a:lnSpc>
                <a:spcPct val="100000"/>
              </a:lnSpc>
              <a:spcAft>
                <a:spcPts val="0"/>
              </a:spcAft>
            </a:pPr>
            <a:r>
              <a:rPr lang="en-US" dirty="0"/>
              <a:t>Eligibility </a:t>
            </a:r>
          </a:p>
          <a:p>
            <a:pPr>
              <a:lnSpc>
                <a:spcPct val="100000"/>
              </a:lnSpc>
              <a:spcAft>
                <a:spcPts val="0"/>
              </a:spcAft>
            </a:pPr>
            <a:r>
              <a:rPr lang="en-US" dirty="0"/>
              <a:t>Housing status</a:t>
            </a:r>
          </a:p>
          <a:p>
            <a:pPr>
              <a:lnSpc>
                <a:spcPct val="100000"/>
              </a:lnSpc>
              <a:spcAft>
                <a:spcPts val="0"/>
              </a:spcAft>
            </a:pPr>
            <a:r>
              <a:rPr lang="en-US" dirty="0"/>
              <a:t>Evidence of need</a:t>
            </a:r>
          </a:p>
          <a:p>
            <a:pPr>
              <a:lnSpc>
                <a:spcPct val="100000"/>
              </a:lnSpc>
              <a:spcAft>
                <a:spcPts val="0"/>
              </a:spcAft>
            </a:pPr>
            <a:r>
              <a:rPr lang="en-US" dirty="0"/>
              <a:t>Reasonable accommodation</a:t>
            </a:r>
          </a:p>
          <a:p>
            <a:pPr>
              <a:lnSpc>
                <a:spcPct val="100000"/>
              </a:lnSpc>
              <a:spcAft>
                <a:spcPts val="0"/>
              </a:spcAft>
            </a:pPr>
            <a:r>
              <a:rPr lang="en-US" dirty="0"/>
              <a:t>Eligible use of funds</a:t>
            </a:r>
          </a:p>
          <a:p>
            <a:pPr lvl="1">
              <a:lnSpc>
                <a:spcPct val="100000"/>
              </a:lnSpc>
              <a:spcAft>
                <a:spcPts val="0"/>
              </a:spcAft>
            </a:pPr>
            <a:r>
              <a:rPr lang="en-US" dirty="0"/>
              <a:t>Rent</a:t>
            </a:r>
          </a:p>
          <a:p>
            <a:pPr lvl="1">
              <a:lnSpc>
                <a:spcPct val="100000"/>
              </a:lnSpc>
              <a:spcAft>
                <a:spcPts val="0"/>
              </a:spcAft>
            </a:pPr>
            <a:r>
              <a:rPr lang="en-US" dirty="0"/>
              <a:t>Mortgage</a:t>
            </a:r>
          </a:p>
          <a:p>
            <a:pPr lvl="1">
              <a:lnSpc>
                <a:spcPct val="100000"/>
              </a:lnSpc>
              <a:spcAft>
                <a:spcPts val="0"/>
              </a:spcAft>
            </a:pPr>
            <a:r>
              <a:rPr lang="en-US" dirty="0"/>
              <a:t>Utility </a:t>
            </a:r>
          </a:p>
          <a:p>
            <a:pPr>
              <a:lnSpc>
                <a:spcPct val="100000"/>
              </a:lnSpc>
              <a:spcAft>
                <a:spcPts val="0"/>
              </a:spcAft>
            </a:pPr>
            <a:r>
              <a:rPr lang="en-US" dirty="0"/>
              <a:t>Individual services plan</a:t>
            </a:r>
          </a:p>
          <a:p>
            <a:pPr>
              <a:lnSpc>
                <a:spcPct val="100000"/>
              </a:lnSpc>
              <a:spcAft>
                <a:spcPts val="0"/>
              </a:spcAft>
            </a:pPr>
            <a:r>
              <a:rPr lang="en-US" dirty="0"/>
              <a:t>Suitable housing units</a:t>
            </a:r>
          </a:p>
          <a:p>
            <a:pPr>
              <a:lnSpc>
                <a:spcPct val="100000"/>
              </a:lnSpc>
              <a:spcAft>
                <a:spcPts val="0"/>
              </a:spcAft>
            </a:pPr>
            <a:r>
              <a:rPr lang="en-US" dirty="0"/>
              <a:t>Ineligible costs</a:t>
            </a:r>
          </a:p>
          <a:p>
            <a:pPr marL="0" indent="0">
              <a:buNone/>
            </a:pPr>
            <a:endParaRPr lang="en-US" dirty="0"/>
          </a:p>
        </p:txBody>
      </p:sp>
    </p:spTree>
    <p:extLst>
      <p:ext uri="{BB962C8B-B14F-4D97-AF65-F5344CB8AC3E}">
        <p14:creationId xmlns:p14="http://schemas.microsoft.com/office/powerpoint/2010/main" val="314740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5267C-D5CF-FCFF-99FB-843AA86C8F98}"/>
              </a:ext>
            </a:extLst>
          </p:cNvPr>
          <p:cNvSpPr>
            <a:spLocks noGrp="1"/>
          </p:cNvSpPr>
          <p:nvPr>
            <p:ph type="body" sz="quarter" idx="10"/>
          </p:nvPr>
        </p:nvSpPr>
        <p:spPr>
          <a:xfrm>
            <a:off x="341874" y="0"/>
            <a:ext cx="8527407" cy="960119"/>
          </a:xfrm>
        </p:spPr>
        <p:txBody>
          <a:bodyPr/>
          <a:lstStyle/>
          <a:p>
            <a:pPr>
              <a:lnSpc>
                <a:spcPct val="100000"/>
              </a:lnSpc>
              <a:spcBef>
                <a:spcPts val="0"/>
              </a:spcBef>
            </a:pPr>
            <a:r>
              <a:rPr lang="en-US" sz="3200" dirty="0"/>
              <a:t>Deeper Dive: STRMU Activity-Specific Standards </a:t>
            </a:r>
          </a:p>
        </p:txBody>
      </p:sp>
      <p:sp>
        <p:nvSpPr>
          <p:cNvPr id="3" name="Text Placeholder 2">
            <a:extLst>
              <a:ext uri="{FF2B5EF4-FFF2-40B4-BE49-F238E27FC236}">
                <a16:creationId xmlns:a16="http://schemas.microsoft.com/office/drawing/2014/main" id="{FFC35191-642D-453F-2143-62172470F7C0}"/>
              </a:ext>
            </a:extLst>
          </p:cNvPr>
          <p:cNvSpPr>
            <a:spLocks noGrp="1"/>
          </p:cNvSpPr>
          <p:nvPr>
            <p:ph type="body" sz="quarter" idx="11"/>
          </p:nvPr>
        </p:nvSpPr>
        <p:spPr>
          <a:xfrm>
            <a:off x="273201" y="1153697"/>
            <a:ext cx="8529000" cy="401953"/>
          </a:xfrm>
        </p:spPr>
        <p:txBody>
          <a:bodyPr/>
          <a:lstStyle/>
          <a:p>
            <a:r>
              <a:rPr lang="en-US" sz="1800" dirty="0"/>
              <a:t>STRMU</a:t>
            </a:r>
          </a:p>
        </p:txBody>
      </p:sp>
      <p:sp>
        <p:nvSpPr>
          <p:cNvPr id="4" name="Text Placeholder 3">
            <a:extLst>
              <a:ext uri="{FF2B5EF4-FFF2-40B4-BE49-F238E27FC236}">
                <a16:creationId xmlns:a16="http://schemas.microsoft.com/office/drawing/2014/main" id="{BD9ED726-D62E-D70D-41ED-71C7EEFDC6D1}"/>
              </a:ext>
            </a:extLst>
          </p:cNvPr>
          <p:cNvSpPr>
            <a:spLocks noGrp="1"/>
          </p:cNvSpPr>
          <p:nvPr>
            <p:ph type="body" sz="quarter" idx="12"/>
          </p:nvPr>
        </p:nvSpPr>
        <p:spPr>
          <a:xfrm>
            <a:off x="273201" y="1497107"/>
            <a:ext cx="8529001" cy="3090764"/>
          </a:xfrm>
        </p:spPr>
        <p:txBody>
          <a:bodyPr/>
          <a:lstStyle/>
          <a:p>
            <a:r>
              <a:rPr lang="en-US" dirty="0"/>
              <a:t>Definition the eligible STRMU period (52-weeks)</a:t>
            </a:r>
          </a:p>
          <a:p>
            <a:r>
              <a:rPr lang="en-US" dirty="0"/>
              <a:t>Counting method use to determine 21-weeks worth of assistance</a:t>
            </a:r>
          </a:p>
          <a:p>
            <a:r>
              <a:rPr lang="en-US" dirty="0"/>
              <a:t>Tracking STRMU usage</a:t>
            </a:r>
          </a:p>
          <a:p>
            <a:r>
              <a:rPr lang="en-US" dirty="0"/>
              <a:t>Carbon Monoxide Detection</a:t>
            </a:r>
          </a:p>
          <a:p>
            <a:r>
              <a:rPr lang="en-US" dirty="0"/>
              <a:t>Lead-based paint requirements</a:t>
            </a:r>
          </a:p>
        </p:txBody>
      </p:sp>
    </p:spTree>
    <p:extLst>
      <p:ext uri="{BB962C8B-B14F-4D97-AF65-F5344CB8AC3E}">
        <p14:creationId xmlns:p14="http://schemas.microsoft.com/office/powerpoint/2010/main" val="125466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C548A-4B33-2574-DA78-74EE65B1A781}"/>
              </a:ext>
            </a:extLst>
          </p:cNvPr>
          <p:cNvSpPr>
            <a:spLocks noGrp="1"/>
          </p:cNvSpPr>
          <p:nvPr>
            <p:ph type="body" sz="quarter" idx="10"/>
          </p:nvPr>
        </p:nvSpPr>
        <p:spPr>
          <a:xfrm>
            <a:off x="350872" y="370704"/>
            <a:ext cx="8529001" cy="960119"/>
          </a:xfrm>
        </p:spPr>
        <p:txBody>
          <a:bodyPr/>
          <a:lstStyle/>
          <a:p>
            <a:pPr>
              <a:lnSpc>
                <a:spcPct val="100000"/>
              </a:lnSpc>
            </a:pPr>
            <a:r>
              <a:rPr lang="en-US" sz="3200" dirty="0"/>
              <a:t>Deeper Dive: PHP Activity-Specific Standards </a:t>
            </a:r>
          </a:p>
          <a:p>
            <a:endParaRPr lang="en-US" sz="3200" dirty="0"/>
          </a:p>
        </p:txBody>
      </p:sp>
      <p:sp>
        <p:nvSpPr>
          <p:cNvPr id="3" name="Text Placeholder 2">
            <a:extLst>
              <a:ext uri="{FF2B5EF4-FFF2-40B4-BE49-F238E27FC236}">
                <a16:creationId xmlns:a16="http://schemas.microsoft.com/office/drawing/2014/main" id="{7DEFEEAC-629D-3761-6F94-FC44D0AC8BE1}"/>
              </a:ext>
            </a:extLst>
          </p:cNvPr>
          <p:cNvSpPr>
            <a:spLocks noGrp="1"/>
          </p:cNvSpPr>
          <p:nvPr>
            <p:ph type="body" sz="quarter" idx="11"/>
          </p:nvPr>
        </p:nvSpPr>
        <p:spPr>
          <a:xfrm>
            <a:off x="307500" y="1244171"/>
            <a:ext cx="8529000" cy="401953"/>
          </a:xfrm>
        </p:spPr>
        <p:txBody>
          <a:bodyPr/>
          <a:lstStyle/>
          <a:p>
            <a:r>
              <a:rPr lang="en-US" dirty="0"/>
              <a:t>PHP: </a:t>
            </a:r>
          </a:p>
        </p:txBody>
      </p:sp>
      <p:sp>
        <p:nvSpPr>
          <p:cNvPr id="4" name="Text Placeholder 3">
            <a:extLst>
              <a:ext uri="{FF2B5EF4-FFF2-40B4-BE49-F238E27FC236}">
                <a16:creationId xmlns:a16="http://schemas.microsoft.com/office/drawing/2014/main" id="{E198610E-08CE-BAAD-E9C5-0A41F53ECF55}"/>
              </a:ext>
            </a:extLst>
          </p:cNvPr>
          <p:cNvSpPr>
            <a:spLocks noGrp="1"/>
          </p:cNvSpPr>
          <p:nvPr>
            <p:ph type="body" sz="quarter" idx="12"/>
          </p:nvPr>
        </p:nvSpPr>
        <p:spPr>
          <a:xfrm>
            <a:off x="307500" y="1565832"/>
            <a:ext cx="8529001" cy="2838643"/>
          </a:xfrm>
        </p:spPr>
        <p:txBody>
          <a:bodyPr/>
          <a:lstStyle/>
          <a:p>
            <a:r>
              <a:rPr lang="en-US" dirty="0"/>
              <a:t>Purpose and goal</a:t>
            </a:r>
          </a:p>
          <a:p>
            <a:r>
              <a:rPr lang="en-US" dirty="0"/>
              <a:t>Eligibility for assistance</a:t>
            </a:r>
          </a:p>
          <a:p>
            <a:r>
              <a:rPr lang="en-US" dirty="0"/>
              <a:t>Individual Services Plan</a:t>
            </a:r>
          </a:p>
          <a:p>
            <a:r>
              <a:rPr lang="en-US" dirty="0"/>
              <a:t>Eligible &amp; Ineligible costs (see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HOPWA Factsheet - Using PHP with TBRA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How to handle returned security deposits</a:t>
            </a:r>
          </a:p>
          <a:p>
            <a:r>
              <a:rPr lang="en-US" kern="100" dirty="0">
                <a:latin typeface="Aptos" panose="020B0004020202020204" pitchFamily="34" charset="0"/>
                <a:ea typeface="Aptos" panose="020B0004020202020204" pitchFamily="34" charset="0"/>
                <a:cs typeface="Times New Roman" panose="02020603050405020304" pitchFamily="18" charset="0"/>
              </a:rPr>
              <a:t>Carbon Monoxide Detection (see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PHP Eligible Costs and CO Detection Requirements</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139547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C548A-4B33-2574-DA78-74EE65B1A781}"/>
              </a:ext>
            </a:extLst>
          </p:cNvPr>
          <p:cNvSpPr>
            <a:spLocks noGrp="1"/>
          </p:cNvSpPr>
          <p:nvPr>
            <p:ph type="body" sz="quarter" idx="10"/>
          </p:nvPr>
        </p:nvSpPr>
        <p:spPr>
          <a:xfrm>
            <a:off x="350872" y="370704"/>
            <a:ext cx="8529001" cy="960119"/>
          </a:xfrm>
        </p:spPr>
        <p:txBody>
          <a:bodyPr/>
          <a:lstStyle/>
          <a:p>
            <a:pPr>
              <a:lnSpc>
                <a:spcPct val="100000"/>
              </a:lnSpc>
            </a:pPr>
            <a:r>
              <a:rPr lang="en-US" sz="3200" dirty="0"/>
              <a:t>Deeper Dive: Supportive Services Activity-Specific Standards </a:t>
            </a:r>
          </a:p>
          <a:p>
            <a:endParaRPr lang="en-US" sz="3200" dirty="0"/>
          </a:p>
        </p:txBody>
      </p:sp>
      <p:sp>
        <p:nvSpPr>
          <p:cNvPr id="3" name="Text Placeholder 2">
            <a:extLst>
              <a:ext uri="{FF2B5EF4-FFF2-40B4-BE49-F238E27FC236}">
                <a16:creationId xmlns:a16="http://schemas.microsoft.com/office/drawing/2014/main" id="{7DEFEEAC-629D-3761-6F94-FC44D0AC8BE1}"/>
              </a:ext>
            </a:extLst>
          </p:cNvPr>
          <p:cNvSpPr>
            <a:spLocks noGrp="1"/>
          </p:cNvSpPr>
          <p:nvPr>
            <p:ph type="body" sz="quarter" idx="11"/>
          </p:nvPr>
        </p:nvSpPr>
        <p:spPr>
          <a:xfrm>
            <a:off x="350873" y="1163879"/>
            <a:ext cx="8529000" cy="401953"/>
          </a:xfrm>
        </p:spPr>
        <p:txBody>
          <a:bodyPr/>
          <a:lstStyle/>
          <a:p>
            <a:r>
              <a:rPr lang="en-US" sz="2000" dirty="0"/>
              <a:t>Supportive Services:</a:t>
            </a:r>
          </a:p>
        </p:txBody>
      </p:sp>
      <p:sp>
        <p:nvSpPr>
          <p:cNvPr id="4" name="Text Placeholder 3">
            <a:extLst>
              <a:ext uri="{FF2B5EF4-FFF2-40B4-BE49-F238E27FC236}">
                <a16:creationId xmlns:a16="http://schemas.microsoft.com/office/drawing/2014/main" id="{E198610E-08CE-BAAD-E9C5-0A41F53ECF55}"/>
              </a:ext>
            </a:extLst>
          </p:cNvPr>
          <p:cNvSpPr>
            <a:spLocks noGrp="1"/>
          </p:cNvSpPr>
          <p:nvPr>
            <p:ph type="body" sz="quarter" idx="12"/>
          </p:nvPr>
        </p:nvSpPr>
        <p:spPr>
          <a:xfrm>
            <a:off x="307500" y="1565832"/>
            <a:ext cx="8529001" cy="2838643"/>
          </a:xfrm>
        </p:spPr>
        <p:txBody>
          <a:bodyPr/>
          <a:lstStyle/>
          <a:p>
            <a:r>
              <a:rPr lang="en-US" sz="2000" dirty="0"/>
              <a:t>Purpose and goal</a:t>
            </a:r>
          </a:p>
          <a:p>
            <a:r>
              <a:rPr lang="en-US" sz="2000" dirty="0"/>
              <a:t>Eligibility for assistance</a:t>
            </a:r>
          </a:p>
          <a:p>
            <a:r>
              <a:rPr lang="en-US" sz="2000" dirty="0"/>
              <a:t>Individual Services Plan</a:t>
            </a:r>
          </a:p>
          <a:p>
            <a:r>
              <a:rPr lang="en-US" sz="2000" dirty="0"/>
              <a:t>Eligible &amp; Ineligible cost</a:t>
            </a:r>
          </a:p>
          <a:p>
            <a:r>
              <a:rPr lang="en-US" sz="2000" kern="100" dirty="0">
                <a:effectLst/>
                <a:latin typeface="Aptos" panose="020B0004020202020204" pitchFamily="34" charset="0"/>
                <a:ea typeface="Aptos" panose="020B0004020202020204" pitchFamily="34" charset="0"/>
                <a:cs typeface="Times New Roman" panose="02020603050405020304" pitchFamily="18" charset="0"/>
              </a:rPr>
              <a:t>Type of Supportive Services available </a:t>
            </a:r>
          </a:p>
          <a:p>
            <a:r>
              <a:rPr lang="en-US" sz="2000" kern="100" dirty="0">
                <a:latin typeface="Aptos" panose="020B0004020202020204" pitchFamily="34" charset="0"/>
                <a:ea typeface="Aptos" panose="020B0004020202020204" pitchFamily="34" charset="0"/>
                <a:cs typeface="Times New Roman" panose="02020603050405020304" pitchFamily="18" charset="0"/>
              </a:rPr>
              <a:t>Right and Responsibilities (including right to refuse services)</a:t>
            </a:r>
          </a:p>
          <a:p>
            <a:r>
              <a:rPr lang="en-US" sz="2000" kern="100" dirty="0">
                <a:effectLst/>
                <a:latin typeface="Aptos" panose="020B0004020202020204" pitchFamily="34" charset="0"/>
                <a:ea typeface="Aptos" panose="020B0004020202020204" pitchFamily="34" charset="0"/>
                <a:cs typeface="Times New Roman" panose="02020603050405020304" pitchFamily="18" charset="0"/>
              </a:rPr>
              <a:t>Grievance policy and procedure</a:t>
            </a:r>
          </a:p>
          <a:p>
            <a:r>
              <a:rPr lang="en-US" sz="2000" kern="100" dirty="0">
                <a:latin typeface="Aptos" panose="020B0004020202020204" pitchFamily="34" charset="0"/>
                <a:ea typeface="Aptos" panose="020B0004020202020204" pitchFamily="34" charset="0"/>
                <a:cs typeface="Times New Roman" panose="02020603050405020304" pitchFamily="18" charset="0"/>
              </a:rPr>
              <a:t>Participation agreement </a:t>
            </a:r>
          </a:p>
          <a:p>
            <a:r>
              <a:rPr lang="en-US" sz="2000" kern="100" dirty="0">
                <a:latin typeface="Aptos" panose="020B0004020202020204" pitchFamily="34" charset="0"/>
                <a:ea typeface="Aptos" panose="020B0004020202020204" pitchFamily="34" charset="0"/>
                <a:cs typeface="Times New Roman" panose="02020603050405020304" pitchFamily="18" charset="0"/>
              </a:rPr>
              <a:t>Annual reexaminations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303462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BF6C0EC-A767-3C63-8753-2EA149FFE874}"/>
              </a:ext>
            </a:extLst>
          </p:cNvPr>
          <p:cNvSpPr>
            <a:spLocks noGrp="1"/>
          </p:cNvSpPr>
          <p:nvPr>
            <p:ph type="subTitle" idx="1"/>
          </p:nvPr>
        </p:nvSpPr>
        <p:spPr/>
        <p:txBody>
          <a:bodyPr/>
          <a:lstStyle/>
          <a:p>
            <a:r>
              <a:rPr lang="en-US" dirty="0"/>
              <a:t>Deeper Dive – Documentation, Financial Management</a:t>
            </a:r>
          </a:p>
        </p:txBody>
      </p:sp>
    </p:spTree>
    <p:extLst>
      <p:ext uri="{BB962C8B-B14F-4D97-AF65-F5344CB8AC3E}">
        <p14:creationId xmlns:p14="http://schemas.microsoft.com/office/powerpoint/2010/main" val="3143929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5267C-D5CF-FCFF-99FB-843AA86C8F98}"/>
              </a:ext>
            </a:extLst>
          </p:cNvPr>
          <p:cNvSpPr>
            <a:spLocks noGrp="1"/>
          </p:cNvSpPr>
          <p:nvPr>
            <p:ph type="body" sz="quarter" idx="10"/>
          </p:nvPr>
        </p:nvSpPr>
        <p:spPr>
          <a:xfrm>
            <a:off x="274795" y="0"/>
            <a:ext cx="8527407" cy="960119"/>
          </a:xfrm>
        </p:spPr>
        <p:txBody>
          <a:bodyPr/>
          <a:lstStyle/>
          <a:p>
            <a:r>
              <a:rPr lang="en-US" sz="3200" dirty="0"/>
              <a:t>Deeper Dive: Documentation Standards</a:t>
            </a:r>
          </a:p>
        </p:txBody>
      </p:sp>
      <p:sp>
        <p:nvSpPr>
          <p:cNvPr id="4" name="Text Placeholder 3">
            <a:extLst>
              <a:ext uri="{FF2B5EF4-FFF2-40B4-BE49-F238E27FC236}">
                <a16:creationId xmlns:a16="http://schemas.microsoft.com/office/drawing/2014/main" id="{BD9ED726-D62E-D70D-41ED-71C7EEFDC6D1}"/>
              </a:ext>
            </a:extLst>
          </p:cNvPr>
          <p:cNvSpPr>
            <a:spLocks noGrp="1"/>
          </p:cNvSpPr>
          <p:nvPr>
            <p:ph type="body" sz="quarter" idx="12"/>
          </p:nvPr>
        </p:nvSpPr>
        <p:spPr>
          <a:xfrm>
            <a:off x="273201" y="1228165"/>
            <a:ext cx="8529001" cy="3359706"/>
          </a:xfrm>
        </p:spPr>
        <p:txBody>
          <a:bodyPr/>
          <a:lstStyle/>
          <a:p>
            <a:pPr>
              <a:lnSpc>
                <a:spcPct val="100000"/>
              </a:lnSpc>
              <a:spcAft>
                <a:spcPts val="0"/>
              </a:spcAft>
              <a:buFont typeface="Arial" panose="020B0604020202020204" pitchFamily="34" charset="0"/>
              <a:buChar char="•"/>
            </a:pPr>
            <a:r>
              <a:rPr lang="en-US" b="1" dirty="0"/>
              <a:t>Eligibility</a:t>
            </a:r>
          </a:p>
          <a:p>
            <a:pPr lvl="1">
              <a:lnSpc>
                <a:spcPct val="100000"/>
              </a:lnSpc>
              <a:spcAft>
                <a:spcPts val="0"/>
              </a:spcAft>
            </a:pPr>
            <a:r>
              <a:rPr lang="en-US" dirty="0"/>
              <a:t>Income of all family members, Household Composition, HIV Status, Need</a:t>
            </a:r>
          </a:p>
          <a:p>
            <a:pPr>
              <a:lnSpc>
                <a:spcPct val="100000"/>
              </a:lnSpc>
              <a:spcAft>
                <a:spcPts val="0"/>
              </a:spcAft>
              <a:buFont typeface="Arial" panose="020B0604020202020204" pitchFamily="34" charset="0"/>
              <a:buChar char="•"/>
            </a:pPr>
            <a:endParaRPr lang="en-US" dirty="0"/>
          </a:p>
          <a:p>
            <a:pPr>
              <a:lnSpc>
                <a:spcPct val="100000"/>
              </a:lnSpc>
              <a:spcAft>
                <a:spcPts val="0"/>
              </a:spcAft>
              <a:buFont typeface="Arial" panose="020B0604020202020204" pitchFamily="34" charset="0"/>
              <a:buChar char="•"/>
            </a:pPr>
            <a:r>
              <a:rPr lang="en-US" b="1" dirty="0"/>
              <a:t>STRMU</a:t>
            </a:r>
          </a:p>
          <a:p>
            <a:pPr lvl="1">
              <a:lnSpc>
                <a:spcPct val="100000"/>
              </a:lnSpc>
              <a:spcAft>
                <a:spcPts val="0"/>
              </a:spcAft>
              <a:buFont typeface="Arial" panose="020B0604020202020204" pitchFamily="34" charset="0"/>
              <a:buChar char="•"/>
            </a:pPr>
            <a:r>
              <a:rPr lang="en-US" dirty="0"/>
              <a:t>Rent, Mortgage Costs, Utility Bills, Demonstration of Need</a:t>
            </a:r>
          </a:p>
          <a:p>
            <a:pPr>
              <a:lnSpc>
                <a:spcPct val="100000"/>
              </a:lnSpc>
              <a:spcAft>
                <a:spcPts val="0"/>
              </a:spcAft>
              <a:buFont typeface="Arial" panose="020B0604020202020204" pitchFamily="34" charset="0"/>
              <a:buChar char="•"/>
            </a:pPr>
            <a:endParaRPr lang="en-US" dirty="0"/>
          </a:p>
          <a:p>
            <a:pPr lvl="1">
              <a:lnSpc>
                <a:spcPct val="100000"/>
              </a:lnSpc>
              <a:spcAft>
                <a:spcPts val="0"/>
              </a:spcAft>
            </a:pPr>
            <a:endParaRPr lang="en-US" dirty="0"/>
          </a:p>
          <a:p>
            <a:pPr>
              <a:lnSpc>
                <a:spcPct val="100000"/>
              </a:lnSpc>
              <a:spcAft>
                <a:spcPts val="0"/>
              </a:spcAft>
              <a:buFont typeface="Arial" panose="020B0604020202020204" pitchFamily="34" charset="0"/>
              <a:buChar char="•"/>
            </a:pPr>
            <a:r>
              <a:rPr lang="en-US" b="1" dirty="0"/>
              <a:t>Standardized Checklists</a:t>
            </a:r>
          </a:p>
          <a:p>
            <a:pPr marL="0" indent="0">
              <a:buNone/>
            </a:pPr>
            <a:endParaRPr lang="en-US" dirty="0"/>
          </a:p>
        </p:txBody>
      </p:sp>
    </p:spTree>
    <p:extLst>
      <p:ext uri="{BB962C8B-B14F-4D97-AF65-F5344CB8AC3E}">
        <p14:creationId xmlns:p14="http://schemas.microsoft.com/office/powerpoint/2010/main" val="2112347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5267C-D5CF-FCFF-99FB-843AA86C8F98}"/>
              </a:ext>
            </a:extLst>
          </p:cNvPr>
          <p:cNvSpPr>
            <a:spLocks noGrp="1"/>
          </p:cNvSpPr>
          <p:nvPr>
            <p:ph type="body" sz="quarter" idx="10"/>
          </p:nvPr>
        </p:nvSpPr>
        <p:spPr>
          <a:xfrm>
            <a:off x="294611" y="0"/>
            <a:ext cx="8527407" cy="960119"/>
          </a:xfrm>
        </p:spPr>
        <p:txBody>
          <a:bodyPr/>
          <a:lstStyle/>
          <a:p>
            <a:r>
              <a:rPr lang="en-US" sz="3200" dirty="0"/>
              <a:t>Deeper Dive: Documentation Standards</a:t>
            </a:r>
          </a:p>
        </p:txBody>
      </p:sp>
      <p:sp>
        <p:nvSpPr>
          <p:cNvPr id="4" name="Text Placeholder 3">
            <a:extLst>
              <a:ext uri="{FF2B5EF4-FFF2-40B4-BE49-F238E27FC236}">
                <a16:creationId xmlns:a16="http://schemas.microsoft.com/office/drawing/2014/main" id="{BD9ED726-D62E-D70D-41ED-71C7EEFDC6D1}"/>
              </a:ext>
            </a:extLst>
          </p:cNvPr>
          <p:cNvSpPr>
            <a:spLocks noGrp="1"/>
          </p:cNvSpPr>
          <p:nvPr>
            <p:ph type="body" sz="quarter" idx="12"/>
          </p:nvPr>
        </p:nvSpPr>
        <p:spPr>
          <a:xfrm>
            <a:off x="192157" y="1228164"/>
            <a:ext cx="8610045" cy="3491753"/>
          </a:xfrm>
        </p:spPr>
        <p:txBody>
          <a:bodyPr/>
          <a:lstStyle/>
          <a:p>
            <a:pPr>
              <a:lnSpc>
                <a:spcPct val="100000"/>
              </a:lnSpc>
              <a:spcAft>
                <a:spcPts val="0"/>
              </a:spcAft>
              <a:buFont typeface="Arial" panose="020B0604020202020204" pitchFamily="34" charset="0"/>
              <a:buChar char="•"/>
            </a:pPr>
            <a:r>
              <a:rPr lang="en-US" b="1" dirty="0"/>
              <a:t>Resident Rent</a:t>
            </a:r>
          </a:p>
          <a:p>
            <a:pPr lvl="1">
              <a:lnSpc>
                <a:spcPct val="100000"/>
              </a:lnSpc>
              <a:spcAft>
                <a:spcPts val="0"/>
              </a:spcAft>
            </a:pPr>
            <a:r>
              <a:rPr lang="en-US" dirty="0"/>
              <a:t>Documentation of rent calculation (completed correctly)</a:t>
            </a:r>
          </a:p>
          <a:p>
            <a:pPr>
              <a:lnSpc>
                <a:spcPct val="100000"/>
              </a:lnSpc>
              <a:spcAft>
                <a:spcPts val="0"/>
              </a:spcAft>
              <a:buFont typeface="Arial" panose="020B0604020202020204" pitchFamily="34" charset="0"/>
              <a:buChar char="•"/>
            </a:pPr>
            <a:endParaRPr lang="en-US" dirty="0"/>
          </a:p>
          <a:p>
            <a:pPr>
              <a:lnSpc>
                <a:spcPct val="100000"/>
              </a:lnSpc>
              <a:spcAft>
                <a:spcPts val="0"/>
              </a:spcAft>
              <a:buFont typeface="Arial" panose="020B0604020202020204" pitchFamily="34" charset="0"/>
              <a:buChar char="•"/>
            </a:pPr>
            <a:r>
              <a:rPr lang="en-US" b="1" dirty="0"/>
              <a:t>Unit Eligibility</a:t>
            </a:r>
          </a:p>
          <a:p>
            <a:pPr lvl="1">
              <a:lnSpc>
                <a:spcPct val="100000"/>
              </a:lnSpc>
              <a:spcAft>
                <a:spcPts val="0"/>
              </a:spcAft>
            </a:pPr>
            <a:r>
              <a:rPr lang="en-US" dirty="0"/>
              <a:t>Rent Reasonableness, Rent Standards, Lead-Based Paint, Unit Inspections, Carbon Monoxide Detection</a:t>
            </a:r>
          </a:p>
          <a:p>
            <a:pPr>
              <a:lnSpc>
                <a:spcPct val="100000"/>
              </a:lnSpc>
              <a:spcAft>
                <a:spcPts val="0"/>
              </a:spcAft>
              <a:buFont typeface="Arial" panose="020B0604020202020204" pitchFamily="34" charset="0"/>
              <a:buChar char="•"/>
            </a:pPr>
            <a:endParaRPr lang="en-US" dirty="0"/>
          </a:p>
          <a:p>
            <a:pPr>
              <a:lnSpc>
                <a:spcPct val="100000"/>
              </a:lnSpc>
              <a:spcAft>
                <a:spcPts val="0"/>
              </a:spcAft>
              <a:buFont typeface="Arial" panose="020B0604020202020204" pitchFamily="34" charset="0"/>
              <a:buChar char="•"/>
            </a:pPr>
            <a:r>
              <a:rPr lang="en-US" b="1" dirty="0"/>
              <a:t>Housing Plans &amp; Case Management</a:t>
            </a:r>
          </a:p>
          <a:p>
            <a:pPr lvl="1">
              <a:lnSpc>
                <a:spcPct val="100000"/>
              </a:lnSpc>
              <a:spcAft>
                <a:spcPts val="0"/>
              </a:spcAft>
            </a:pPr>
            <a:r>
              <a:rPr lang="en-US" dirty="0"/>
              <a:t>Needs Assessments, Housing Stability Plans, Referrals, Client Interactions</a:t>
            </a:r>
          </a:p>
          <a:p>
            <a:pPr>
              <a:lnSpc>
                <a:spcPct val="100000"/>
              </a:lnSpc>
              <a:spcAft>
                <a:spcPts val="0"/>
              </a:spcAft>
              <a:buFont typeface="Arial" panose="020B0604020202020204" pitchFamily="34" charset="0"/>
              <a:buChar char="•"/>
            </a:pPr>
            <a:endParaRPr lang="en-US" dirty="0"/>
          </a:p>
          <a:p>
            <a:pPr>
              <a:lnSpc>
                <a:spcPct val="100000"/>
              </a:lnSpc>
              <a:spcAft>
                <a:spcPts val="0"/>
              </a:spcAft>
              <a:buFont typeface="Arial" panose="020B0604020202020204" pitchFamily="34" charset="0"/>
              <a:buChar char="•"/>
            </a:pPr>
            <a:r>
              <a:rPr lang="en-US" b="1" dirty="0"/>
              <a:t>Annual Recertification of Income and Inspections</a:t>
            </a:r>
          </a:p>
          <a:p>
            <a:pPr lvl="1">
              <a:lnSpc>
                <a:spcPct val="100000"/>
              </a:lnSpc>
              <a:spcAft>
                <a:spcPts val="0"/>
              </a:spcAft>
            </a:pPr>
            <a:r>
              <a:rPr lang="en-US" dirty="0"/>
              <a:t>Updated Household Composition, Updated Income Data, Annual Inspection</a:t>
            </a:r>
          </a:p>
          <a:p>
            <a:pPr marL="0" indent="0">
              <a:buNone/>
            </a:pPr>
            <a:endParaRPr lang="en-US" dirty="0"/>
          </a:p>
        </p:txBody>
      </p:sp>
    </p:spTree>
    <p:extLst>
      <p:ext uri="{BB962C8B-B14F-4D97-AF65-F5344CB8AC3E}">
        <p14:creationId xmlns:p14="http://schemas.microsoft.com/office/powerpoint/2010/main" val="775147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a:xfrm>
            <a:off x="274795" y="1"/>
            <a:ext cx="8527407" cy="960119"/>
          </a:xfrm>
        </p:spPr>
        <p:txBody>
          <a:bodyPr anchor="ctr">
            <a:normAutofit/>
          </a:bodyPr>
          <a:lstStyle/>
          <a:p>
            <a:r>
              <a:rPr lang="en-US"/>
              <a:t>Deeper Dive: Financial Management </a:t>
            </a:r>
          </a:p>
        </p:txBody>
      </p:sp>
      <p:graphicFrame>
        <p:nvGraphicFramePr>
          <p:cNvPr id="6" name="Text Placeholder 3">
            <a:extLst>
              <a:ext uri="{FF2B5EF4-FFF2-40B4-BE49-F238E27FC236}">
                <a16:creationId xmlns:a16="http://schemas.microsoft.com/office/drawing/2014/main" id="{667BB751-DE54-AD4E-69C7-F21E74F0A4DB}"/>
              </a:ext>
            </a:extLst>
          </p:cNvPr>
          <p:cNvGraphicFramePr/>
          <p:nvPr>
            <p:extLst>
              <p:ext uri="{D42A27DB-BD31-4B8C-83A1-F6EECF244321}">
                <p14:modId xmlns:p14="http://schemas.microsoft.com/office/powerpoint/2010/main" val="2559386922"/>
              </p:ext>
            </p:extLst>
          </p:nvPr>
        </p:nvGraphicFramePr>
        <p:xfrm>
          <a:off x="341799" y="1343026"/>
          <a:ext cx="8460403" cy="3137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724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p:txBody>
          <a:bodyPr/>
          <a:lstStyle/>
          <a:p>
            <a:r>
              <a:rPr lang="en-US" sz="3200"/>
              <a:t>Deeper Dive: Confidentiality Standards</a:t>
            </a:r>
            <a:endParaRPr lang="en-US" sz="3200" dirty="0"/>
          </a:p>
        </p:txBody>
      </p:sp>
      <p:sp>
        <p:nvSpPr>
          <p:cNvPr id="4" name="Text Placeholder 3">
            <a:extLst>
              <a:ext uri="{FF2B5EF4-FFF2-40B4-BE49-F238E27FC236}">
                <a16:creationId xmlns:a16="http://schemas.microsoft.com/office/drawing/2014/main" id="{759247BF-35E7-A149-9120-DA8D8BCD798C}"/>
              </a:ext>
            </a:extLst>
          </p:cNvPr>
          <p:cNvSpPr>
            <a:spLocks noGrp="1"/>
          </p:cNvSpPr>
          <p:nvPr>
            <p:ph type="body" sz="quarter" idx="12"/>
          </p:nvPr>
        </p:nvSpPr>
        <p:spPr>
          <a:xfrm>
            <a:off x="273201" y="1242391"/>
            <a:ext cx="8529001" cy="3345479"/>
          </a:xfrm>
        </p:spPr>
        <p:txBody>
          <a:bodyPr/>
          <a:lstStyle/>
          <a:p>
            <a:pPr>
              <a:lnSpc>
                <a:spcPct val="100000"/>
              </a:lnSpc>
              <a:spcAft>
                <a:spcPts val="0"/>
              </a:spcAft>
              <a:buFont typeface="Arial" panose="020B0604020202020204" pitchFamily="34" charset="0"/>
              <a:buChar char="•"/>
            </a:pPr>
            <a:r>
              <a:rPr lang="en-US" dirty="0"/>
              <a:t>Set minimum standards for consent to release information</a:t>
            </a:r>
          </a:p>
          <a:p>
            <a:pPr>
              <a:lnSpc>
                <a:spcPct val="100000"/>
              </a:lnSpc>
              <a:spcAft>
                <a:spcPts val="0"/>
              </a:spcAft>
              <a:buFont typeface="Arial" panose="020B0604020202020204" pitchFamily="34" charset="0"/>
              <a:buChar char="•"/>
            </a:pPr>
            <a:endParaRPr lang="en-US" dirty="0"/>
          </a:p>
          <a:p>
            <a:pPr marL="0" indent="0">
              <a:lnSpc>
                <a:spcPct val="100000"/>
              </a:lnSpc>
              <a:spcAft>
                <a:spcPts val="0"/>
              </a:spcAft>
              <a:buNone/>
            </a:pPr>
            <a:r>
              <a:rPr lang="en-US" b="1" dirty="0"/>
              <a:t>Describe how: </a:t>
            </a:r>
          </a:p>
          <a:p>
            <a:pPr>
              <a:lnSpc>
                <a:spcPct val="100000"/>
              </a:lnSpc>
              <a:spcAft>
                <a:spcPts val="0"/>
              </a:spcAft>
            </a:pPr>
            <a:r>
              <a:rPr lang="en-US" dirty="0"/>
              <a:t>HIV status will be protected</a:t>
            </a:r>
          </a:p>
          <a:p>
            <a:pPr>
              <a:lnSpc>
                <a:spcPct val="100000"/>
              </a:lnSpc>
              <a:spcAft>
                <a:spcPts val="0"/>
              </a:spcAft>
            </a:pPr>
            <a:r>
              <a:rPr lang="en-US" dirty="0"/>
              <a:t>Privacy breaches will be handled</a:t>
            </a:r>
          </a:p>
          <a:p>
            <a:pPr>
              <a:lnSpc>
                <a:spcPct val="100000"/>
              </a:lnSpc>
              <a:spcAft>
                <a:spcPts val="0"/>
              </a:spcAft>
            </a:pPr>
            <a:r>
              <a:rPr lang="en-US" dirty="0"/>
              <a:t>Client records will be protected</a:t>
            </a:r>
          </a:p>
          <a:p>
            <a:pPr lvl="1">
              <a:lnSpc>
                <a:spcPct val="100000"/>
              </a:lnSpc>
              <a:spcAft>
                <a:spcPts val="0"/>
              </a:spcAft>
            </a:pPr>
            <a:r>
              <a:rPr lang="en-US" dirty="0"/>
              <a:t>Paper records</a:t>
            </a:r>
          </a:p>
          <a:p>
            <a:pPr lvl="1">
              <a:lnSpc>
                <a:spcPct val="100000"/>
              </a:lnSpc>
              <a:spcAft>
                <a:spcPts val="0"/>
              </a:spcAft>
            </a:pPr>
            <a:r>
              <a:rPr lang="en-US" dirty="0"/>
              <a:t>Electronic records</a:t>
            </a:r>
          </a:p>
          <a:p>
            <a:pPr>
              <a:lnSpc>
                <a:spcPct val="100000"/>
              </a:lnSpc>
              <a:spcAft>
                <a:spcPts val="0"/>
              </a:spcAft>
              <a:buFont typeface="Arial" panose="020B0604020202020204" pitchFamily="34" charset="0"/>
              <a:buChar char="•"/>
            </a:pPr>
            <a:endParaRPr lang="en-US" dirty="0"/>
          </a:p>
          <a:p>
            <a:pPr>
              <a:lnSpc>
                <a:spcPct val="100000"/>
              </a:lnSpc>
              <a:spcAft>
                <a:spcPts val="0"/>
              </a:spcAft>
              <a:buFont typeface="Arial" panose="020B0604020202020204" pitchFamily="34" charset="0"/>
              <a:buChar char="•"/>
            </a:pPr>
            <a:r>
              <a:rPr lang="en-US" dirty="0"/>
              <a:t>Review and use information included in the </a:t>
            </a:r>
            <a:r>
              <a:rPr lang="en-US" dirty="0">
                <a:hlinkClick r:id="rId3"/>
              </a:rPr>
              <a:t>HOPWA Confidentiality User Guide</a:t>
            </a:r>
            <a:endParaRPr lang="en-US" dirty="0"/>
          </a:p>
          <a:p>
            <a:pPr>
              <a:lnSpc>
                <a:spcPct val="100000"/>
              </a:lnSpc>
              <a:spcAft>
                <a:spcPts val="0"/>
              </a:spcAft>
              <a:buFont typeface="Arial" panose="020B0604020202020204" pitchFamily="34" charset="0"/>
              <a:buChar char="•"/>
            </a:pPr>
            <a:endParaRPr lang="en-US" dirty="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70285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AB869AF-0862-3881-9C56-F240DE57AFDE}"/>
              </a:ext>
            </a:extLst>
          </p:cNvPr>
          <p:cNvSpPr>
            <a:spLocks noGrp="1"/>
          </p:cNvSpPr>
          <p:nvPr>
            <p:ph type="subTitle" idx="1"/>
          </p:nvPr>
        </p:nvSpPr>
        <p:spPr/>
        <p:txBody>
          <a:bodyPr/>
          <a:lstStyle/>
          <a:p>
            <a:r>
              <a:rPr lang="en-US" sz="3200" dirty="0"/>
              <a:t>Why have HOPWA Policies </a:t>
            </a:r>
          </a:p>
          <a:p>
            <a:r>
              <a:rPr lang="en-US" sz="3200" dirty="0"/>
              <a:t>and Procedures and how do you develop them?</a:t>
            </a:r>
          </a:p>
        </p:txBody>
      </p:sp>
    </p:spTree>
    <p:extLst>
      <p:ext uri="{BB962C8B-B14F-4D97-AF65-F5344CB8AC3E}">
        <p14:creationId xmlns:p14="http://schemas.microsoft.com/office/powerpoint/2010/main" val="1552113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a:xfrm>
            <a:off x="274795" y="1"/>
            <a:ext cx="8527407" cy="960119"/>
          </a:xfrm>
        </p:spPr>
        <p:txBody>
          <a:bodyPr anchor="ctr">
            <a:normAutofit/>
          </a:bodyPr>
          <a:lstStyle/>
          <a:p>
            <a:r>
              <a:rPr lang="en-US"/>
              <a:t>Deeper Dive: Program Agreements</a:t>
            </a:r>
          </a:p>
        </p:txBody>
      </p:sp>
      <p:graphicFrame>
        <p:nvGraphicFramePr>
          <p:cNvPr id="6" name="Text Placeholder 3">
            <a:extLst>
              <a:ext uri="{FF2B5EF4-FFF2-40B4-BE49-F238E27FC236}">
                <a16:creationId xmlns:a16="http://schemas.microsoft.com/office/drawing/2014/main" id="{828F8FF5-AB22-622B-D60E-A91C36FEF271}"/>
              </a:ext>
            </a:extLst>
          </p:cNvPr>
          <p:cNvGraphicFramePr/>
          <p:nvPr>
            <p:extLst>
              <p:ext uri="{D42A27DB-BD31-4B8C-83A1-F6EECF244321}">
                <p14:modId xmlns:p14="http://schemas.microsoft.com/office/powerpoint/2010/main" val="2808849515"/>
              </p:ext>
            </p:extLst>
          </p:nvPr>
        </p:nvGraphicFramePr>
        <p:xfrm>
          <a:off x="341799" y="1343026"/>
          <a:ext cx="8460403" cy="3137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2422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0E44221-4FC6-3B21-84F5-454B5D9A9CBB}"/>
              </a:ext>
            </a:extLst>
          </p:cNvPr>
          <p:cNvSpPr>
            <a:spLocks noGrp="1"/>
          </p:cNvSpPr>
          <p:nvPr>
            <p:ph type="subTitle" idx="1"/>
          </p:nvPr>
        </p:nvSpPr>
        <p:spPr/>
        <p:txBody>
          <a:bodyPr/>
          <a:lstStyle/>
          <a:p>
            <a:r>
              <a:rPr lang="en-US" sz="3200" dirty="0"/>
              <a:t>Taking Care of HOPWA Policies and Procedures</a:t>
            </a:r>
          </a:p>
        </p:txBody>
      </p:sp>
    </p:spTree>
    <p:extLst>
      <p:ext uri="{BB962C8B-B14F-4D97-AF65-F5344CB8AC3E}">
        <p14:creationId xmlns:p14="http://schemas.microsoft.com/office/powerpoint/2010/main" val="1278921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a:xfrm>
            <a:off x="274795" y="1"/>
            <a:ext cx="8527407" cy="960119"/>
          </a:xfrm>
        </p:spPr>
        <p:txBody>
          <a:bodyPr anchor="ctr">
            <a:normAutofit/>
          </a:bodyPr>
          <a:lstStyle/>
          <a:p>
            <a:r>
              <a:rPr lang="en-US"/>
              <a:t>Take care of HOPWA P&amp;P!</a:t>
            </a:r>
          </a:p>
        </p:txBody>
      </p:sp>
      <p:graphicFrame>
        <p:nvGraphicFramePr>
          <p:cNvPr id="6" name="Text Placeholder 3">
            <a:extLst>
              <a:ext uri="{FF2B5EF4-FFF2-40B4-BE49-F238E27FC236}">
                <a16:creationId xmlns:a16="http://schemas.microsoft.com/office/drawing/2014/main" id="{49331EA8-8AF4-2D91-9D78-EA52B48ABC1D}"/>
              </a:ext>
            </a:extLst>
          </p:cNvPr>
          <p:cNvGraphicFramePr/>
          <p:nvPr>
            <p:extLst>
              <p:ext uri="{D42A27DB-BD31-4B8C-83A1-F6EECF244321}">
                <p14:modId xmlns:p14="http://schemas.microsoft.com/office/powerpoint/2010/main" val="396082407"/>
              </p:ext>
            </p:extLst>
          </p:nvPr>
        </p:nvGraphicFramePr>
        <p:xfrm>
          <a:off x="341799" y="1343026"/>
          <a:ext cx="8460403" cy="3137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592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p:txBody>
          <a:bodyPr/>
          <a:lstStyle/>
          <a:p>
            <a:r>
              <a:rPr lang="en-US" sz="3200" dirty="0"/>
              <a:t>Grantee- Take care of your HOPWA P&amp;P!</a:t>
            </a:r>
          </a:p>
        </p:txBody>
      </p:sp>
      <p:sp>
        <p:nvSpPr>
          <p:cNvPr id="4" name="Text Placeholder 3">
            <a:extLst>
              <a:ext uri="{FF2B5EF4-FFF2-40B4-BE49-F238E27FC236}">
                <a16:creationId xmlns:a16="http://schemas.microsoft.com/office/drawing/2014/main" id="{759247BF-35E7-A149-9120-DA8D8BCD798C}"/>
              </a:ext>
            </a:extLst>
          </p:cNvPr>
          <p:cNvSpPr>
            <a:spLocks noGrp="1"/>
          </p:cNvSpPr>
          <p:nvPr>
            <p:ph type="body" sz="quarter" idx="12"/>
          </p:nvPr>
        </p:nvSpPr>
        <p:spPr>
          <a:xfrm>
            <a:off x="273201" y="1242391"/>
            <a:ext cx="8529001" cy="3345479"/>
          </a:xfrm>
        </p:spPr>
        <p:txBody>
          <a:bodyPr/>
          <a:lstStyle/>
          <a:p>
            <a:pPr>
              <a:lnSpc>
                <a:spcPct val="100000"/>
              </a:lnSpc>
              <a:spcAft>
                <a:spcPts val="0"/>
              </a:spcAft>
            </a:pPr>
            <a:r>
              <a:rPr lang="en-US" dirty="0"/>
              <a:t>Incorporate policies and procedures into project sponsor contracts</a:t>
            </a:r>
          </a:p>
          <a:p>
            <a:pPr>
              <a:lnSpc>
                <a:spcPct val="100000"/>
              </a:lnSpc>
              <a:spcAft>
                <a:spcPts val="0"/>
              </a:spcAft>
            </a:pPr>
            <a:endParaRPr lang="en-US" dirty="0"/>
          </a:p>
          <a:p>
            <a:pPr>
              <a:lnSpc>
                <a:spcPct val="100000"/>
              </a:lnSpc>
              <a:spcAft>
                <a:spcPts val="0"/>
              </a:spcAft>
            </a:pPr>
            <a:r>
              <a:rPr lang="en-US" dirty="0"/>
              <a:t>Documentation and Reporting Requirements</a:t>
            </a:r>
          </a:p>
          <a:p>
            <a:pPr>
              <a:lnSpc>
                <a:spcPct val="100000"/>
              </a:lnSpc>
              <a:spcAft>
                <a:spcPts val="0"/>
              </a:spcAft>
              <a:buFont typeface="Arial" panose="020B0604020202020204" pitchFamily="34" charset="0"/>
              <a:buChar char="•"/>
            </a:pPr>
            <a:endParaRPr lang="en-US" dirty="0"/>
          </a:p>
          <a:p>
            <a:pPr>
              <a:lnSpc>
                <a:spcPct val="100000"/>
              </a:lnSpc>
              <a:spcAft>
                <a:spcPts val="0"/>
              </a:spcAft>
            </a:pPr>
            <a:r>
              <a:rPr lang="en-US" dirty="0"/>
              <a:t>Eligible Activities</a:t>
            </a:r>
          </a:p>
          <a:p>
            <a:pPr>
              <a:lnSpc>
                <a:spcPct val="100000"/>
              </a:lnSpc>
              <a:spcAft>
                <a:spcPts val="0"/>
              </a:spcAft>
              <a:buFont typeface="Arial" panose="020B0604020202020204" pitchFamily="34" charset="0"/>
              <a:buChar char="•"/>
            </a:pPr>
            <a:endParaRPr lang="en-US" dirty="0"/>
          </a:p>
          <a:p>
            <a:pPr>
              <a:lnSpc>
                <a:spcPct val="100000"/>
              </a:lnSpc>
              <a:spcAft>
                <a:spcPts val="0"/>
              </a:spcAft>
            </a:pPr>
            <a:r>
              <a:rPr lang="en-US" dirty="0"/>
              <a:t>Activity Standards</a:t>
            </a:r>
          </a:p>
          <a:p>
            <a:pPr>
              <a:lnSpc>
                <a:spcPct val="100000"/>
              </a:lnSpc>
              <a:spcAft>
                <a:spcPts val="0"/>
              </a:spcAft>
              <a:buFont typeface="Arial" panose="020B0604020202020204" pitchFamily="34" charset="0"/>
              <a:buChar char="•"/>
            </a:pPr>
            <a:endParaRPr lang="en-US" dirty="0"/>
          </a:p>
          <a:p>
            <a:pPr>
              <a:lnSpc>
                <a:spcPct val="100000"/>
              </a:lnSpc>
              <a:spcAft>
                <a:spcPts val="0"/>
              </a:spcAft>
            </a:pPr>
            <a:r>
              <a:rPr lang="en-US" dirty="0"/>
              <a:t>Standard Forms</a:t>
            </a:r>
          </a:p>
          <a:p>
            <a:endParaRPr lang="en-US" sz="2800" dirty="0"/>
          </a:p>
          <a:p>
            <a:pPr marL="0" indent="0">
              <a:buNone/>
            </a:pPr>
            <a:endParaRPr lang="en-US" sz="2000" dirty="0"/>
          </a:p>
        </p:txBody>
      </p:sp>
    </p:spTree>
    <p:extLst>
      <p:ext uri="{BB962C8B-B14F-4D97-AF65-F5344CB8AC3E}">
        <p14:creationId xmlns:p14="http://schemas.microsoft.com/office/powerpoint/2010/main" val="4239795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a:xfrm>
            <a:off x="274795" y="1"/>
            <a:ext cx="8527407" cy="960119"/>
          </a:xfrm>
        </p:spPr>
        <p:txBody>
          <a:bodyPr anchor="ctr">
            <a:normAutofit/>
          </a:bodyPr>
          <a:lstStyle/>
          <a:p>
            <a:r>
              <a:rPr lang="en-US"/>
              <a:t>Take care of your HOPWA P&amp;P!</a:t>
            </a:r>
          </a:p>
        </p:txBody>
      </p:sp>
      <p:graphicFrame>
        <p:nvGraphicFramePr>
          <p:cNvPr id="7" name="Text Placeholder 3">
            <a:extLst>
              <a:ext uri="{FF2B5EF4-FFF2-40B4-BE49-F238E27FC236}">
                <a16:creationId xmlns:a16="http://schemas.microsoft.com/office/drawing/2014/main" id="{8BFE6D33-2F08-7FC3-A4F8-7330CAF07C89}"/>
              </a:ext>
            </a:extLst>
          </p:cNvPr>
          <p:cNvGraphicFramePr/>
          <p:nvPr>
            <p:extLst>
              <p:ext uri="{D42A27DB-BD31-4B8C-83A1-F6EECF244321}">
                <p14:modId xmlns:p14="http://schemas.microsoft.com/office/powerpoint/2010/main" val="631906902"/>
              </p:ext>
            </p:extLst>
          </p:nvPr>
        </p:nvGraphicFramePr>
        <p:xfrm>
          <a:off x="341799" y="1343026"/>
          <a:ext cx="8460403" cy="3137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98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a:xfrm>
            <a:off x="274795" y="1"/>
            <a:ext cx="8527407" cy="960119"/>
          </a:xfrm>
        </p:spPr>
        <p:txBody>
          <a:bodyPr anchor="ctr">
            <a:normAutofit/>
          </a:bodyPr>
          <a:lstStyle/>
          <a:p>
            <a:r>
              <a:rPr lang="en-US"/>
              <a:t>Take care of your HOPWA P&amp;P!</a:t>
            </a:r>
          </a:p>
        </p:txBody>
      </p:sp>
      <p:graphicFrame>
        <p:nvGraphicFramePr>
          <p:cNvPr id="6" name="Text Placeholder 3">
            <a:extLst>
              <a:ext uri="{FF2B5EF4-FFF2-40B4-BE49-F238E27FC236}">
                <a16:creationId xmlns:a16="http://schemas.microsoft.com/office/drawing/2014/main" id="{9ED4AF82-C504-E7DA-D530-DBCA2E643C2E}"/>
              </a:ext>
            </a:extLst>
          </p:cNvPr>
          <p:cNvGraphicFramePr/>
          <p:nvPr>
            <p:extLst>
              <p:ext uri="{D42A27DB-BD31-4B8C-83A1-F6EECF244321}">
                <p14:modId xmlns:p14="http://schemas.microsoft.com/office/powerpoint/2010/main" val="3599667180"/>
              </p:ext>
            </p:extLst>
          </p:nvPr>
        </p:nvGraphicFramePr>
        <p:xfrm>
          <a:off x="341799" y="1328904"/>
          <a:ext cx="8460403" cy="3137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82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247BF-35E7-A149-9120-DA8D8BCD798C}"/>
              </a:ext>
            </a:extLst>
          </p:cNvPr>
          <p:cNvSpPr>
            <a:spLocks noGrp="1"/>
          </p:cNvSpPr>
          <p:nvPr>
            <p:ph type="body" sz="quarter" idx="12"/>
          </p:nvPr>
        </p:nvSpPr>
        <p:spPr>
          <a:xfrm>
            <a:off x="273201" y="1242391"/>
            <a:ext cx="8529001" cy="3345479"/>
          </a:xfrm>
        </p:spPr>
        <p:txBody>
          <a:bodyPr/>
          <a:lstStyle/>
          <a:p>
            <a:pPr marL="0" indent="0">
              <a:buNone/>
            </a:pPr>
            <a:endParaRPr lang="en-US" dirty="0"/>
          </a:p>
          <a:p>
            <a:pPr marL="0" indent="0">
              <a:buNone/>
            </a:pPr>
            <a:endParaRPr lang="en-US" sz="2000" dirty="0"/>
          </a:p>
        </p:txBody>
      </p:sp>
      <p:pic>
        <p:nvPicPr>
          <p:cNvPr id="3" name="Picture 2" descr="Question marks in a line and one question mark is lit">
            <a:extLst>
              <a:ext uri="{FF2B5EF4-FFF2-40B4-BE49-F238E27FC236}">
                <a16:creationId xmlns:a16="http://schemas.microsoft.com/office/drawing/2014/main" id="{9524669B-AED3-3BA7-942D-843FFB85655C}"/>
              </a:ext>
            </a:extLst>
          </p:cNvPr>
          <p:cNvPicPr>
            <a:picLocks noChangeAspect="1"/>
          </p:cNvPicPr>
          <p:nvPr/>
        </p:nvPicPr>
        <p:blipFill>
          <a:blip r:embed="rId3"/>
          <a:stretch>
            <a:fillRect/>
          </a:stretch>
        </p:blipFill>
        <p:spPr>
          <a:xfrm>
            <a:off x="1943578" y="1161215"/>
            <a:ext cx="5312858" cy="3541905"/>
          </a:xfrm>
          <a:prstGeom prst="rect">
            <a:avLst/>
          </a:prstGeom>
        </p:spPr>
      </p:pic>
    </p:spTree>
    <p:extLst>
      <p:ext uri="{BB962C8B-B14F-4D97-AF65-F5344CB8AC3E}">
        <p14:creationId xmlns:p14="http://schemas.microsoft.com/office/powerpoint/2010/main" val="391710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31B38-4879-92B0-60E3-D97B1E0067D8}"/>
              </a:ext>
            </a:extLst>
          </p:cNvPr>
          <p:cNvSpPr>
            <a:spLocks noGrp="1"/>
          </p:cNvSpPr>
          <p:nvPr>
            <p:ph type="body" sz="quarter" idx="10"/>
          </p:nvPr>
        </p:nvSpPr>
        <p:spPr>
          <a:xfrm>
            <a:off x="274794" y="366716"/>
            <a:ext cx="8527407" cy="657224"/>
          </a:xfrm>
        </p:spPr>
        <p:txBody>
          <a:bodyPr/>
          <a:lstStyle/>
          <a:p>
            <a:r>
              <a:rPr lang="en-US" sz="3200" dirty="0"/>
              <a:t>Why have P&amp;P?</a:t>
            </a:r>
          </a:p>
          <a:p>
            <a:endParaRPr lang="en-US" sz="3200" dirty="0"/>
          </a:p>
        </p:txBody>
      </p:sp>
      <p:sp>
        <p:nvSpPr>
          <p:cNvPr id="3" name="Text Placeholder 2">
            <a:extLst>
              <a:ext uri="{FF2B5EF4-FFF2-40B4-BE49-F238E27FC236}">
                <a16:creationId xmlns:a16="http://schemas.microsoft.com/office/drawing/2014/main" id="{DA6C6E1F-C3A5-787B-0496-0AC9E465F36B}"/>
              </a:ext>
            </a:extLst>
          </p:cNvPr>
          <p:cNvSpPr>
            <a:spLocks noGrp="1"/>
          </p:cNvSpPr>
          <p:nvPr>
            <p:ph type="body" sz="quarter" idx="11"/>
          </p:nvPr>
        </p:nvSpPr>
        <p:spPr>
          <a:xfrm>
            <a:off x="273201" y="1343025"/>
            <a:ext cx="8529000" cy="790575"/>
          </a:xfrm>
        </p:spPr>
        <p:txBody>
          <a:bodyPr/>
          <a:lstStyle/>
          <a:p>
            <a:r>
              <a:rPr lang="en-US" sz="1800" dirty="0"/>
              <a:t>Well-organized and developed P&amp;P are the key to coordinated HOPWA grant management and excellence in service delivery. </a:t>
            </a:r>
          </a:p>
          <a:p>
            <a:endParaRPr lang="en-US" sz="2000" dirty="0"/>
          </a:p>
        </p:txBody>
      </p:sp>
      <p:graphicFrame>
        <p:nvGraphicFramePr>
          <p:cNvPr id="5" name="Diagram 4">
            <a:extLst>
              <a:ext uri="{FF2B5EF4-FFF2-40B4-BE49-F238E27FC236}">
                <a16:creationId xmlns:a16="http://schemas.microsoft.com/office/drawing/2014/main" id="{ADA50A65-7F84-C320-0D50-348D1867B136}"/>
              </a:ext>
            </a:extLst>
          </p:cNvPr>
          <p:cNvGraphicFramePr/>
          <p:nvPr>
            <p:extLst>
              <p:ext uri="{D42A27DB-BD31-4B8C-83A1-F6EECF244321}">
                <p14:modId xmlns:p14="http://schemas.microsoft.com/office/powerpoint/2010/main" val="3591659213"/>
              </p:ext>
            </p:extLst>
          </p:nvPr>
        </p:nvGraphicFramePr>
        <p:xfrm>
          <a:off x="204787" y="1744978"/>
          <a:ext cx="8753475" cy="2836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999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504F1-0213-E84B-2819-20F7CF8DEAFF}"/>
              </a:ext>
            </a:extLst>
          </p:cNvPr>
          <p:cNvSpPr>
            <a:spLocks noGrp="1"/>
          </p:cNvSpPr>
          <p:nvPr>
            <p:ph type="body" sz="quarter" idx="10"/>
          </p:nvPr>
        </p:nvSpPr>
        <p:spPr/>
        <p:txBody>
          <a:bodyPr/>
          <a:lstStyle/>
          <a:p>
            <a:r>
              <a:rPr lang="en-US" sz="3200" dirty="0"/>
              <a:t>Why have P&amp;P?</a:t>
            </a:r>
          </a:p>
        </p:txBody>
      </p:sp>
      <p:sp>
        <p:nvSpPr>
          <p:cNvPr id="3" name="Text Placeholder 2">
            <a:extLst>
              <a:ext uri="{FF2B5EF4-FFF2-40B4-BE49-F238E27FC236}">
                <a16:creationId xmlns:a16="http://schemas.microsoft.com/office/drawing/2014/main" id="{034975CA-91A6-4180-5849-A6B20C53A7EF}"/>
              </a:ext>
            </a:extLst>
          </p:cNvPr>
          <p:cNvSpPr>
            <a:spLocks noGrp="1"/>
          </p:cNvSpPr>
          <p:nvPr>
            <p:ph type="body" sz="quarter" idx="11"/>
          </p:nvPr>
        </p:nvSpPr>
        <p:spPr>
          <a:xfrm>
            <a:off x="273201" y="1153697"/>
            <a:ext cx="8529000" cy="401953"/>
          </a:xfrm>
        </p:spPr>
        <p:txBody>
          <a:bodyPr/>
          <a:lstStyle/>
          <a:p>
            <a:r>
              <a:rPr lang="en-US" dirty="0"/>
              <a:t>Promote program excellence by: </a:t>
            </a:r>
          </a:p>
        </p:txBody>
      </p:sp>
      <p:sp>
        <p:nvSpPr>
          <p:cNvPr id="4" name="Text Placeholder 3">
            <a:extLst>
              <a:ext uri="{FF2B5EF4-FFF2-40B4-BE49-F238E27FC236}">
                <a16:creationId xmlns:a16="http://schemas.microsoft.com/office/drawing/2014/main" id="{A0010543-3CDC-7213-7005-3BCE43CE1978}"/>
              </a:ext>
            </a:extLst>
          </p:cNvPr>
          <p:cNvSpPr>
            <a:spLocks noGrp="1"/>
          </p:cNvSpPr>
          <p:nvPr>
            <p:ph type="body" sz="quarter" idx="12"/>
          </p:nvPr>
        </p:nvSpPr>
        <p:spPr/>
        <p:txBody>
          <a:bodyPr/>
          <a:lstStyle/>
          <a:p>
            <a:pPr marL="0" indent="0">
              <a:buNone/>
            </a:pPr>
            <a:r>
              <a:rPr lang="en-US" b="1" dirty="0"/>
              <a:t>Coordinating standards and requirements with Planning and Procurement documents: </a:t>
            </a:r>
          </a:p>
          <a:p>
            <a:r>
              <a:rPr lang="en-US" dirty="0"/>
              <a:t>Action Plan</a:t>
            </a:r>
          </a:p>
          <a:p>
            <a:r>
              <a:rPr lang="en-US" dirty="0"/>
              <a:t>Consolidated Plan</a:t>
            </a:r>
          </a:p>
          <a:p>
            <a:r>
              <a:rPr lang="en-US" dirty="0"/>
              <a:t>HOPWA Procurement</a:t>
            </a:r>
          </a:p>
          <a:p>
            <a:r>
              <a:rPr lang="en-US" dirty="0"/>
              <a:t>HOPWA Contracts</a:t>
            </a:r>
          </a:p>
          <a:p>
            <a:r>
              <a:rPr lang="en-US" dirty="0"/>
              <a:t>Project Sponsor Policies &amp; Implementation </a:t>
            </a:r>
          </a:p>
        </p:txBody>
      </p:sp>
    </p:spTree>
    <p:extLst>
      <p:ext uri="{BB962C8B-B14F-4D97-AF65-F5344CB8AC3E}">
        <p14:creationId xmlns:p14="http://schemas.microsoft.com/office/powerpoint/2010/main" val="105186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504F1-0213-E84B-2819-20F7CF8DEAFF}"/>
              </a:ext>
            </a:extLst>
          </p:cNvPr>
          <p:cNvSpPr>
            <a:spLocks noGrp="1"/>
          </p:cNvSpPr>
          <p:nvPr>
            <p:ph type="body" sz="quarter" idx="10"/>
          </p:nvPr>
        </p:nvSpPr>
        <p:spPr/>
        <p:txBody>
          <a:bodyPr/>
          <a:lstStyle/>
          <a:p>
            <a:r>
              <a:rPr lang="en-US" sz="3200" dirty="0"/>
              <a:t>Why have P&amp;P?</a:t>
            </a:r>
          </a:p>
        </p:txBody>
      </p:sp>
      <p:sp>
        <p:nvSpPr>
          <p:cNvPr id="3" name="Text Placeholder 2">
            <a:extLst>
              <a:ext uri="{FF2B5EF4-FFF2-40B4-BE49-F238E27FC236}">
                <a16:creationId xmlns:a16="http://schemas.microsoft.com/office/drawing/2014/main" id="{034975CA-91A6-4180-5849-A6B20C53A7EF}"/>
              </a:ext>
            </a:extLst>
          </p:cNvPr>
          <p:cNvSpPr>
            <a:spLocks noGrp="1"/>
          </p:cNvSpPr>
          <p:nvPr>
            <p:ph type="body" sz="quarter" idx="11"/>
          </p:nvPr>
        </p:nvSpPr>
        <p:spPr>
          <a:xfrm>
            <a:off x="273201" y="1153697"/>
            <a:ext cx="8529000" cy="401953"/>
          </a:xfrm>
        </p:spPr>
        <p:txBody>
          <a:bodyPr/>
          <a:lstStyle/>
          <a:p>
            <a:r>
              <a:rPr lang="en-US" dirty="0"/>
              <a:t>Promote program excellence by: </a:t>
            </a:r>
          </a:p>
        </p:txBody>
      </p:sp>
      <p:sp>
        <p:nvSpPr>
          <p:cNvPr id="4" name="Text Placeholder 3">
            <a:extLst>
              <a:ext uri="{FF2B5EF4-FFF2-40B4-BE49-F238E27FC236}">
                <a16:creationId xmlns:a16="http://schemas.microsoft.com/office/drawing/2014/main" id="{A0010543-3CDC-7213-7005-3BCE43CE1978}"/>
              </a:ext>
            </a:extLst>
          </p:cNvPr>
          <p:cNvSpPr>
            <a:spLocks noGrp="1"/>
          </p:cNvSpPr>
          <p:nvPr>
            <p:ph type="body" sz="quarter" idx="12"/>
          </p:nvPr>
        </p:nvSpPr>
        <p:spPr/>
        <p:txBody>
          <a:bodyPr/>
          <a:lstStyle/>
          <a:p>
            <a:pPr>
              <a:lnSpc>
                <a:spcPct val="100000"/>
              </a:lnSpc>
              <a:spcAft>
                <a:spcPts val="0"/>
              </a:spcAft>
            </a:pPr>
            <a:r>
              <a:rPr lang="en-US" dirty="0"/>
              <a:t>Providing a </a:t>
            </a:r>
            <a:r>
              <a:rPr lang="en-US" b="1" dirty="0"/>
              <a:t>community-wide framework </a:t>
            </a:r>
            <a:r>
              <a:rPr lang="en-US" dirty="0"/>
              <a:t>for all HOPWA program operations and delivery</a:t>
            </a:r>
          </a:p>
          <a:p>
            <a:pPr>
              <a:lnSpc>
                <a:spcPct val="100000"/>
              </a:lnSpc>
              <a:spcAft>
                <a:spcPts val="0"/>
              </a:spcAft>
            </a:pPr>
            <a:r>
              <a:rPr lang="en-US" dirty="0"/>
              <a:t>Supporting community-wide and agency-level </a:t>
            </a:r>
            <a:r>
              <a:rPr lang="en-US" b="1" dirty="0"/>
              <a:t>consistency in program implementation</a:t>
            </a:r>
          </a:p>
          <a:p>
            <a:pPr>
              <a:lnSpc>
                <a:spcPct val="100000"/>
              </a:lnSpc>
              <a:spcAft>
                <a:spcPts val="0"/>
              </a:spcAft>
            </a:pPr>
            <a:r>
              <a:rPr lang="en-US" dirty="0"/>
              <a:t>Bolstering local capacity to </a:t>
            </a:r>
            <a:r>
              <a:rPr lang="en-US" b="1" dirty="0"/>
              <a:t>understand and comply with HOPWA and other federal program requirements</a:t>
            </a:r>
          </a:p>
          <a:p>
            <a:pPr>
              <a:lnSpc>
                <a:spcPct val="100000"/>
              </a:lnSpc>
              <a:spcAft>
                <a:spcPts val="0"/>
              </a:spcAft>
            </a:pPr>
            <a:r>
              <a:rPr lang="en-US" dirty="0"/>
              <a:t>Providing HUD, the Grantee, and its Project Sponsors with a </a:t>
            </a:r>
            <a:r>
              <a:rPr lang="en-US" b="1" dirty="0"/>
              <a:t>consistent framework </a:t>
            </a:r>
            <a:r>
              <a:rPr lang="en-US" dirty="0"/>
              <a:t>for </a:t>
            </a:r>
            <a:r>
              <a:rPr lang="en-US" b="1" dirty="0"/>
              <a:t>monitoring and oversight</a:t>
            </a:r>
            <a:r>
              <a:rPr lang="en-US" dirty="0"/>
              <a:t>.</a:t>
            </a:r>
          </a:p>
          <a:p>
            <a:pPr>
              <a:lnSpc>
                <a:spcPct val="100000"/>
              </a:lnSpc>
              <a:spcAft>
                <a:spcPts val="0"/>
              </a:spcAft>
            </a:pPr>
            <a:endParaRPr lang="en-US" dirty="0"/>
          </a:p>
          <a:p>
            <a:pPr marL="0" indent="0">
              <a:buNone/>
            </a:pPr>
            <a:endParaRPr lang="en-US" dirty="0"/>
          </a:p>
        </p:txBody>
      </p:sp>
    </p:spTree>
    <p:extLst>
      <p:ext uri="{BB962C8B-B14F-4D97-AF65-F5344CB8AC3E}">
        <p14:creationId xmlns:p14="http://schemas.microsoft.com/office/powerpoint/2010/main" val="277872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504F1-0213-E84B-2819-20F7CF8DEAFF}"/>
              </a:ext>
            </a:extLst>
          </p:cNvPr>
          <p:cNvSpPr>
            <a:spLocks noGrp="1"/>
          </p:cNvSpPr>
          <p:nvPr>
            <p:ph type="body" sz="quarter" idx="10"/>
          </p:nvPr>
        </p:nvSpPr>
        <p:spPr/>
        <p:txBody>
          <a:bodyPr/>
          <a:lstStyle/>
          <a:p>
            <a:r>
              <a:rPr lang="en-US" sz="3200" dirty="0"/>
              <a:t>Why have P&amp;P?</a:t>
            </a:r>
          </a:p>
        </p:txBody>
      </p:sp>
      <p:sp>
        <p:nvSpPr>
          <p:cNvPr id="3" name="Text Placeholder 2">
            <a:extLst>
              <a:ext uri="{FF2B5EF4-FFF2-40B4-BE49-F238E27FC236}">
                <a16:creationId xmlns:a16="http://schemas.microsoft.com/office/drawing/2014/main" id="{034975CA-91A6-4180-5849-A6B20C53A7EF}"/>
              </a:ext>
            </a:extLst>
          </p:cNvPr>
          <p:cNvSpPr>
            <a:spLocks noGrp="1"/>
          </p:cNvSpPr>
          <p:nvPr>
            <p:ph type="body" sz="quarter" idx="11"/>
          </p:nvPr>
        </p:nvSpPr>
        <p:spPr>
          <a:xfrm>
            <a:off x="273201" y="1153697"/>
            <a:ext cx="8529000" cy="401953"/>
          </a:xfrm>
        </p:spPr>
        <p:txBody>
          <a:bodyPr/>
          <a:lstStyle/>
          <a:p>
            <a:r>
              <a:rPr lang="en-US" dirty="0"/>
              <a:t>Promote program excellence by: </a:t>
            </a:r>
          </a:p>
        </p:txBody>
      </p:sp>
      <p:sp>
        <p:nvSpPr>
          <p:cNvPr id="4" name="Text Placeholder 3">
            <a:extLst>
              <a:ext uri="{FF2B5EF4-FFF2-40B4-BE49-F238E27FC236}">
                <a16:creationId xmlns:a16="http://schemas.microsoft.com/office/drawing/2014/main" id="{A0010543-3CDC-7213-7005-3BCE43CE1978}"/>
              </a:ext>
            </a:extLst>
          </p:cNvPr>
          <p:cNvSpPr>
            <a:spLocks noGrp="1"/>
          </p:cNvSpPr>
          <p:nvPr>
            <p:ph type="body" sz="quarter" idx="12"/>
          </p:nvPr>
        </p:nvSpPr>
        <p:spPr/>
        <p:txBody>
          <a:bodyPr/>
          <a:lstStyle/>
          <a:p>
            <a:pPr marL="0" indent="0">
              <a:buNone/>
            </a:pPr>
            <a:r>
              <a:rPr lang="en-US" b="1" dirty="0"/>
              <a:t>Providing HOPWA clients and their family members with:</a:t>
            </a:r>
          </a:p>
          <a:p>
            <a:r>
              <a:rPr lang="en-US" dirty="0"/>
              <a:t>Consistent operating standards for assistance</a:t>
            </a:r>
          </a:p>
          <a:p>
            <a:r>
              <a:rPr lang="en-US" dirty="0"/>
              <a:t>Basis for understanding (and appealing) program-related decisions</a:t>
            </a:r>
          </a:p>
          <a:p>
            <a:r>
              <a:rPr lang="en-US" dirty="0"/>
              <a:t>Equitable access to HOPWA resources</a:t>
            </a:r>
          </a:p>
          <a:p>
            <a:pPr marL="0" indent="0">
              <a:lnSpc>
                <a:spcPct val="100000"/>
              </a:lnSpc>
              <a:spcAft>
                <a:spcPts val="0"/>
              </a:spcAft>
              <a:buNone/>
            </a:pPr>
            <a:endParaRPr lang="en-US" sz="2000" dirty="0"/>
          </a:p>
          <a:p>
            <a:pPr marL="0" indent="0">
              <a:buNone/>
            </a:pPr>
            <a:endParaRPr lang="en-US" dirty="0"/>
          </a:p>
        </p:txBody>
      </p:sp>
    </p:spTree>
    <p:extLst>
      <p:ext uri="{BB962C8B-B14F-4D97-AF65-F5344CB8AC3E}">
        <p14:creationId xmlns:p14="http://schemas.microsoft.com/office/powerpoint/2010/main" val="359470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a:xfrm>
            <a:off x="274795" y="1"/>
            <a:ext cx="8527407" cy="960119"/>
          </a:xfrm>
        </p:spPr>
        <p:txBody>
          <a:bodyPr anchor="ctr">
            <a:normAutofit/>
          </a:bodyPr>
          <a:lstStyle/>
          <a:p>
            <a:r>
              <a:rPr lang="en-US"/>
              <a:t>How do you develop P&amp;P?</a:t>
            </a:r>
          </a:p>
        </p:txBody>
      </p:sp>
      <p:graphicFrame>
        <p:nvGraphicFramePr>
          <p:cNvPr id="6" name="Text Placeholder 3">
            <a:extLst>
              <a:ext uri="{FF2B5EF4-FFF2-40B4-BE49-F238E27FC236}">
                <a16:creationId xmlns:a16="http://schemas.microsoft.com/office/drawing/2014/main" id="{CA7C9BAB-3075-08D3-580D-07900245663E}"/>
              </a:ext>
            </a:extLst>
          </p:cNvPr>
          <p:cNvGraphicFramePr/>
          <p:nvPr>
            <p:extLst>
              <p:ext uri="{D42A27DB-BD31-4B8C-83A1-F6EECF244321}">
                <p14:modId xmlns:p14="http://schemas.microsoft.com/office/powerpoint/2010/main" val="1166202352"/>
              </p:ext>
            </p:extLst>
          </p:nvPr>
        </p:nvGraphicFramePr>
        <p:xfrm>
          <a:off x="341799" y="1343026"/>
          <a:ext cx="8460403" cy="3137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20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2EE9E-C2AF-A014-7BBD-0E740F78C090}"/>
              </a:ext>
            </a:extLst>
          </p:cNvPr>
          <p:cNvSpPr>
            <a:spLocks noGrp="1"/>
          </p:cNvSpPr>
          <p:nvPr>
            <p:ph type="body" sz="quarter" idx="10"/>
          </p:nvPr>
        </p:nvSpPr>
        <p:spPr>
          <a:xfrm>
            <a:off x="274795" y="1"/>
            <a:ext cx="8527407" cy="960119"/>
          </a:xfrm>
        </p:spPr>
        <p:txBody>
          <a:bodyPr anchor="ctr">
            <a:normAutofit/>
          </a:bodyPr>
          <a:lstStyle/>
          <a:p>
            <a:r>
              <a:rPr lang="en-US"/>
              <a:t>Grantees - How do you develop P&amp;P?</a:t>
            </a:r>
          </a:p>
        </p:txBody>
      </p:sp>
      <p:graphicFrame>
        <p:nvGraphicFramePr>
          <p:cNvPr id="6" name="Text Placeholder 3">
            <a:extLst>
              <a:ext uri="{FF2B5EF4-FFF2-40B4-BE49-F238E27FC236}">
                <a16:creationId xmlns:a16="http://schemas.microsoft.com/office/drawing/2014/main" id="{A4B7FA86-65EA-F364-027B-554442409C58}"/>
              </a:ext>
            </a:extLst>
          </p:cNvPr>
          <p:cNvGraphicFramePr/>
          <p:nvPr>
            <p:extLst>
              <p:ext uri="{D42A27DB-BD31-4B8C-83A1-F6EECF244321}">
                <p14:modId xmlns:p14="http://schemas.microsoft.com/office/powerpoint/2010/main" val="806065652"/>
              </p:ext>
            </p:extLst>
          </p:nvPr>
        </p:nvGraphicFramePr>
        <p:xfrm>
          <a:off x="341799" y="1325374"/>
          <a:ext cx="8460403" cy="3137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563734"/>
      </p:ext>
    </p:extLst>
  </p:cSld>
  <p:clrMapOvr>
    <a:masterClrMapping/>
  </p:clrMapOvr>
</p:sld>
</file>

<file path=ppt/theme/theme1.xml><?xml version="1.0" encoding="utf-8"?>
<a:theme xmlns:a="http://schemas.openxmlformats.org/drawingml/2006/main" name="CB All Capes PPT">
  <a:themeElements>
    <a:clrScheme name="Custom 1">
      <a:dk1>
        <a:srgbClr val="49494A"/>
      </a:dk1>
      <a:lt1>
        <a:srgbClr val="F0F0F2"/>
      </a:lt1>
      <a:dk2>
        <a:srgbClr val="315177"/>
      </a:dk2>
      <a:lt2>
        <a:srgbClr val="FFFFFF"/>
      </a:lt2>
      <a:accent1>
        <a:srgbClr val="A4C5DC"/>
      </a:accent1>
      <a:accent2>
        <a:srgbClr val="7798AF"/>
      </a:accent2>
      <a:accent3>
        <a:srgbClr val="E2E2E1"/>
      </a:accent3>
      <a:accent4>
        <a:srgbClr val="FFFFFF"/>
      </a:accent4>
      <a:accent5>
        <a:srgbClr val="315177"/>
      </a:accent5>
      <a:accent6>
        <a:srgbClr val="303B41"/>
      </a:accent6>
      <a:hlink>
        <a:srgbClr val="A4C5DC"/>
      </a:hlink>
      <a:folHlink>
        <a:srgbClr val="7798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 All Capes PPT" id="{BDF4063D-D6CF-437B-859B-30E75B987350}" vid="{3A25630D-D45A-41A2-8C56-2F4A496E1D7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3222</Words>
  <Application>Microsoft Office PowerPoint</Application>
  <PresentationFormat>On-screen Show (16:9)</PresentationFormat>
  <Paragraphs>393</Paragraphs>
  <Slides>36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Trebuchet MS</vt:lpstr>
      <vt:lpstr>Aptos</vt:lpstr>
      <vt:lpstr>Apple Symbols</vt:lpstr>
      <vt:lpstr>Open Sans</vt:lpstr>
      <vt:lpstr>CB All Capes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Heather Rhoda</dc:creator>
  <cp:lastModifiedBy>Heather Rhoda</cp:lastModifiedBy>
  <cp:revision>4</cp:revision>
  <dcterms:modified xsi:type="dcterms:W3CDTF">2024-09-04T19:12:08Z</dcterms:modified>
</cp:coreProperties>
</file>